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7" r:id="rId1"/>
    <p:sldMasterId id="2147483983" r:id="rId2"/>
    <p:sldMasterId id="2147483996" r:id="rId3"/>
    <p:sldMasterId id="2147484008" r:id="rId4"/>
    <p:sldMasterId id="2147484020" r:id="rId5"/>
    <p:sldMasterId id="2147484032" r:id="rId6"/>
    <p:sldMasterId id="2147484044" r:id="rId7"/>
    <p:sldMasterId id="2147484056" r:id="rId8"/>
    <p:sldMasterId id="2147484069" r:id="rId9"/>
    <p:sldMasterId id="2147484081" r:id="rId10"/>
    <p:sldMasterId id="2147484093" r:id="rId11"/>
    <p:sldMasterId id="2147484105" r:id="rId12"/>
    <p:sldMasterId id="2147484117" r:id="rId13"/>
    <p:sldMasterId id="2147484129" r:id="rId14"/>
    <p:sldMasterId id="2147484141" r:id="rId15"/>
    <p:sldMasterId id="2147484153" r:id="rId16"/>
  </p:sldMasterIdLst>
  <p:notesMasterIdLst>
    <p:notesMasterId r:id="rId32"/>
  </p:notesMasterIdLst>
  <p:sldIdLst>
    <p:sldId id="256" r:id="rId17"/>
    <p:sldId id="376" r:id="rId18"/>
    <p:sldId id="367" r:id="rId19"/>
    <p:sldId id="368" r:id="rId20"/>
    <p:sldId id="369" r:id="rId21"/>
    <p:sldId id="370" r:id="rId22"/>
    <p:sldId id="399" r:id="rId23"/>
    <p:sldId id="400" r:id="rId24"/>
    <p:sldId id="401" r:id="rId25"/>
    <p:sldId id="402" r:id="rId26"/>
    <p:sldId id="383" r:id="rId27"/>
    <p:sldId id="384" r:id="rId28"/>
    <p:sldId id="388" r:id="rId29"/>
    <p:sldId id="390" r:id="rId30"/>
    <p:sldId id="34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6600"/>
    <a:srgbClr val="A65F0A"/>
    <a:srgbClr val="00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68" d="100"/>
          <a:sy n="68" d="100"/>
        </p:scale>
        <p:origin x="-204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image" Target="../media/image45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3A1E0-29FF-4B90-B300-5206BAFBF82C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D18E58-04C5-4BC4-8732-ACDC651AD0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</a:rPr>
            <a:t>https://it-n.ru</a:t>
          </a:r>
          <a:endParaRPr lang="ru-RU" sz="1600" b="1" dirty="0" smtClean="0">
            <a:solidFill>
              <a:schemeClr val="tx1"/>
            </a:solidFill>
          </a:endParaRP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>
            <a:solidFill>
              <a:schemeClr val="tx1"/>
            </a:solidFill>
          </a:endParaRPr>
        </a:p>
      </dgm:t>
    </dgm:pt>
    <dgm:pt modelId="{5462F2EA-7499-46A1-AA8D-655829901391}" type="parTrans" cxnId="{CFD96CA9-390D-4448-84E8-C60A3C304F33}">
      <dgm:prSet/>
      <dgm:spPr/>
      <dgm:t>
        <a:bodyPr/>
        <a:lstStyle/>
        <a:p>
          <a:endParaRPr lang="ru-RU"/>
        </a:p>
      </dgm:t>
    </dgm:pt>
    <dgm:pt modelId="{968A594F-2A5F-4F0E-A0CC-C75221D324E3}" type="sibTrans" cxnId="{CFD96CA9-390D-4448-84E8-C60A3C304F33}">
      <dgm:prSet/>
      <dgm:spPr/>
      <dgm:t>
        <a:bodyPr/>
        <a:lstStyle/>
        <a:p>
          <a:endParaRPr lang="ru-RU"/>
        </a:p>
      </dgm:t>
    </dgm:pt>
    <dgm:pt modelId="{81752E3A-0AAD-4F4F-B32B-3DB648D8F368}">
      <dgm:prSet phldrT="[Текст]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gm:spPr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>
            <a:solidFill>
              <a:schemeClr val="tx1"/>
            </a:solidFill>
          </a:endParaRPr>
        </a:p>
      </dgm:t>
    </dgm:pt>
    <dgm:pt modelId="{B2942D8B-2DD3-4752-9213-19F6FF8A8FB7}" type="parTrans" cxnId="{74E7DB3A-595C-4223-B204-3C6DAFB776D9}">
      <dgm:prSet/>
      <dgm:spPr/>
      <dgm:t>
        <a:bodyPr/>
        <a:lstStyle/>
        <a:p>
          <a:endParaRPr lang="ru-RU"/>
        </a:p>
      </dgm:t>
    </dgm:pt>
    <dgm:pt modelId="{3882A8CA-362E-44F8-B412-C5A74D00687E}" type="sibTrans" cxnId="{74E7DB3A-595C-4223-B204-3C6DAFB776D9}">
      <dgm:prSet/>
      <dgm:spPr/>
      <dgm:t>
        <a:bodyPr/>
        <a:lstStyle/>
        <a:p>
          <a:endParaRPr lang="ru-RU"/>
        </a:p>
      </dgm:t>
    </dgm:pt>
    <dgm:pt modelId="{5C2F12B1-7EB1-4FB9-88BC-6BD82D41B36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</a:rPr>
            <a:t>http://pedsovet.org</a:t>
          </a:r>
          <a:endParaRPr lang="ru-RU" sz="1600" b="1" dirty="0">
            <a:solidFill>
              <a:schemeClr val="tx1"/>
            </a:solidFill>
          </a:endParaRPr>
        </a:p>
      </dgm:t>
    </dgm:pt>
    <dgm:pt modelId="{5FEA0644-7BBA-45EE-9668-5C086736F096}" type="sibTrans" cxnId="{0D1B0623-9FA6-4690-BCA4-81B14B4CE7E9}">
      <dgm:prSet/>
      <dgm:spPr/>
      <dgm:t>
        <a:bodyPr/>
        <a:lstStyle/>
        <a:p>
          <a:endParaRPr lang="ru-RU"/>
        </a:p>
      </dgm:t>
    </dgm:pt>
    <dgm:pt modelId="{A9EF0EE2-B854-45A2-9FA4-56D282F315B1}" type="parTrans" cxnId="{0D1B0623-9FA6-4690-BCA4-81B14B4CE7E9}">
      <dgm:prSet/>
      <dgm:spPr/>
      <dgm:t>
        <a:bodyPr/>
        <a:lstStyle/>
        <a:p>
          <a:endParaRPr lang="ru-RU"/>
        </a:p>
      </dgm:t>
    </dgm:pt>
    <dgm:pt modelId="{CEED37BE-1772-4A11-845C-9E57BBC43F8D}">
      <dgm:prSet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</a:endParaRP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/>
        </a:p>
      </dgm:t>
    </dgm:pt>
    <dgm:pt modelId="{F2458920-1FED-454E-B094-54DB73F09336}" type="sibTrans" cxnId="{7A5F3F57-9165-4FD8-8420-AC0A4A58CB8C}">
      <dgm:prSet/>
      <dgm:spPr/>
      <dgm:t>
        <a:bodyPr/>
        <a:lstStyle/>
        <a:p>
          <a:endParaRPr lang="ru-RU"/>
        </a:p>
      </dgm:t>
    </dgm:pt>
    <dgm:pt modelId="{5D2619D3-4E4D-44ED-B305-2D6EA52E4E74}" type="parTrans" cxnId="{7A5F3F57-9165-4FD8-8420-AC0A4A58CB8C}">
      <dgm:prSet/>
      <dgm:spPr/>
      <dgm:t>
        <a:bodyPr/>
        <a:lstStyle/>
        <a:p>
          <a:endParaRPr lang="ru-RU"/>
        </a:p>
      </dgm:t>
    </dgm:pt>
    <dgm:pt modelId="{45A4BA8E-40EE-41DC-9629-4E6B4753CBB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http://www.proshkolu.ru</a:t>
          </a:r>
          <a:endParaRPr lang="ru-RU" sz="1600" b="1" dirty="0"/>
        </a:p>
      </dgm:t>
    </dgm:pt>
    <dgm:pt modelId="{7460C3EA-62D0-4EC8-B1DD-FAF29BD4C6D5}" type="parTrans" cxnId="{0325AC56-28CB-4F65-8C9F-C873B87E16A1}">
      <dgm:prSet/>
      <dgm:spPr/>
      <dgm:t>
        <a:bodyPr/>
        <a:lstStyle/>
        <a:p>
          <a:endParaRPr lang="ru-RU"/>
        </a:p>
      </dgm:t>
    </dgm:pt>
    <dgm:pt modelId="{E324FD9A-8595-46CF-95F3-BBA6B6A3307F}" type="sibTrans" cxnId="{0325AC56-28CB-4F65-8C9F-C873B87E16A1}">
      <dgm:prSet/>
      <dgm:spPr/>
      <dgm:t>
        <a:bodyPr/>
        <a:lstStyle/>
        <a:p>
          <a:endParaRPr lang="ru-RU"/>
        </a:p>
      </dgm:t>
    </dgm:pt>
    <dgm:pt modelId="{D5740D61-1AE7-4499-B68D-254042947BF7}">
      <dgm:prSet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/>
        </a:p>
      </dgm:t>
    </dgm:pt>
    <dgm:pt modelId="{380C5923-552F-4771-8326-C3E0CC940AFE}" type="parTrans" cxnId="{A72D7E3A-70B2-4349-BEC4-5A09CEB1FD84}">
      <dgm:prSet/>
      <dgm:spPr/>
      <dgm:t>
        <a:bodyPr/>
        <a:lstStyle/>
        <a:p>
          <a:endParaRPr lang="ru-RU"/>
        </a:p>
      </dgm:t>
    </dgm:pt>
    <dgm:pt modelId="{6DD2A290-D50D-4DDF-B96D-2A62697AD4D9}" type="sibTrans" cxnId="{A72D7E3A-70B2-4349-BEC4-5A09CEB1FD84}">
      <dgm:prSet/>
      <dgm:spPr/>
      <dgm:t>
        <a:bodyPr/>
        <a:lstStyle/>
        <a:p>
          <a:endParaRPr lang="ru-RU"/>
        </a:p>
      </dgm:t>
    </dgm:pt>
    <dgm:pt modelId="{45A4F6F7-0A3C-4586-93E9-92B2853B060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http://www.zavuch.info</a:t>
          </a:r>
          <a:endParaRPr lang="ru-RU" sz="1600" b="1" dirty="0" smtClean="0"/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/>
        </a:p>
      </dgm:t>
    </dgm:pt>
    <dgm:pt modelId="{3C53B139-A17A-46EF-AF36-A9A53A94152A}" type="parTrans" cxnId="{117F46DC-325F-4718-8DB2-D5337FEB377E}">
      <dgm:prSet/>
      <dgm:spPr/>
      <dgm:t>
        <a:bodyPr/>
        <a:lstStyle/>
        <a:p>
          <a:endParaRPr lang="ru-RU"/>
        </a:p>
      </dgm:t>
    </dgm:pt>
    <dgm:pt modelId="{76BA1716-8EE5-43EA-9569-E6C7C544A2A3}" type="sibTrans" cxnId="{117F46DC-325F-4718-8DB2-D5337FEB377E}">
      <dgm:prSet/>
      <dgm:spPr/>
      <dgm:t>
        <a:bodyPr/>
        <a:lstStyle/>
        <a:p>
          <a:endParaRPr lang="ru-RU"/>
        </a:p>
      </dgm:t>
    </dgm:pt>
    <dgm:pt modelId="{CCE2BC38-1F05-4C2A-BA4B-E81050B061FF}">
      <dgm:prSet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gm:spPr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/>
        </a:p>
      </dgm:t>
    </dgm:pt>
    <dgm:pt modelId="{F09ED482-8BBB-4CB3-9C2E-F31C8EA136A3}" type="parTrans" cxnId="{F9CC7822-CE3E-460A-8E49-8A15FED88A89}">
      <dgm:prSet/>
      <dgm:spPr/>
      <dgm:t>
        <a:bodyPr/>
        <a:lstStyle/>
        <a:p>
          <a:endParaRPr lang="ru-RU"/>
        </a:p>
      </dgm:t>
    </dgm:pt>
    <dgm:pt modelId="{B1D91510-4178-4735-B183-F8ED8262A08B}" type="sibTrans" cxnId="{F9CC7822-CE3E-460A-8E49-8A15FED88A89}">
      <dgm:prSet/>
      <dgm:spPr/>
      <dgm:t>
        <a:bodyPr/>
        <a:lstStyle/>
        <a:p>
          <a:endParaRPr lang="ru-RU"/>
        </a:p>
      </dgm:t>
    </dgm:pt>
    <dgm:pt modelId="{71743028-ADA1-44AA-B75F-A620A0B4149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http://www.openclass.ru/</a:t>
          </a:r>
          <a:endParaRPr lang="ru-RU" sz="1600" b="1" dirty="0" smtClean="0"/>
        </a:p>
        <a:p>
          <a:pPr marL="57150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CD02D290-5CF4-4BCA-BB1A-79120E73AC16}" type="parTrans" cxnId="{BB7E60F6-1610-4D08-9A6A-1449C3BAC076}">
      <dgm:prSet/>
      <dgm:spPr/>
      <dgm:t>
        <a:bodyPr/>
        <a:lstStyle/>
        <a:p>
          <a:endParaRPr lang="ru-RU"/>
        </a:p>
      </dgm:t>
    </dgm:pt>
    <dgm:pt modelId="{C606E22A-702D-481E-94C1-2465C973F3BD}" type="sibTrans" cxnId="{BB7E60F6-1610-4D08-9A6A-1449C3BAC076}">
      <dgm:prSet/>
      <dgm:spPr/>
      <dgm:t>
        <a:bodyPr/>
        <a:lstStyle/>
        <a:p>
          <a:endParaRPr lang="ru-RU"/>
        </a:p>
      </dgm:t>
    </dgm:pt>
    <dgm:pt modelId="{92A2AB40-CCAE-4FA3-BE22-78A194170D5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</a:rPr>
            <a:t>http://pedsovet.</a:t>
          </a:r>
          <a:r>
            <a:rPr lang="en-US" sz="1600" b="1" dirty="0" smtClean="0"/>
            <a:t>ru</a:t>
          </a:r>
          <a:endParaRPr lang="ru-RU" sz="1600" b="1" dirty="0">
            <a:solidFill>
              <a:schemeClr val="tx1"/>
            </a:solidFill>
          </a:endParaRPr>
        </a:p>
      </dgm:t>
    </dgm:pt>
    <dgm:pt modelId="{905A0A38-BF28-418F-9DE7-749D26DB1009}" type="sibTrans" cxnId="{1316E5D6-AA61-45DC-A412-BFA310CF5866}">
      <dgm:prSet/>
      <dgm:spPr/>
      <dgm:t>
        <a:bodyPr/>
        <a:lstStyle/>
        <a:p>
          <a:endParaRPr lang="ru-RU"/>
        </a:p>
      </dgm:t>
    </dgm:pt>
    <dgm:pt modelId="{52FEB96B-D796-47C8-893D-19103EF6DB70}" type="parTrans" cxnId="{1316E5D6-AA61-45DC-A412-BFA310CF5866}">
      <dgm:prSet/>
      <dgm:spPr/>
      <dgm:t>
        <a:bodyPr/>
        <a:lstStyle/>
        <a:p>
          <a:endParaRPr lang="ru-RU"/>
        </a:p>
      </dgm:t>
    </dgm:pt>
    <dgm:pt modelId="{EE22FFBE-264E-4236-8C75-347D180D7600}">
      <dgm:prSet phldrT="[Текст]" phldr="1" custT="1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gm:spPr>
      <dgm:t>
        <a:bodyPr/>
        <a:lstStyle/>
        <a:p>
          <a:endParaRPr lang="ru-RU" sz="1600" b="1" dirty="0">
            <a:solidFill>
              <a:schemeClr val="bg1"/>
            </a:solidFill>
          </a:endParaRPr>
        </a:p>
      </dgm:t>
    </dgm:pt>
    <dgm:pt modelId="{BDC4BBD5-58B9-4102-99B4-FF74B5D37708}" type="sibTrans" cxnId="{5932122B-8022-4CD7-A1EB-E7477582CC0D}">
      <dgm:prSet/>
      <dgm:spPr/>
      <dgm:t>
        <a:bodyPr/>
        <a:lstStyle/>
        <a:p>
          <a:endParaRPr lang="ru-RU"/>
        </a:p>
      </dgm:t>
    </dgm:pt>
    <dgm:pt modelId="{DDB04DE6-42B9-4ABE-AA51-A16314DD8C09}" type="parTrans" cxnId="{5932122B-8022-4CD7-A1EB-E7477582CC0D}">
      <dgm:prSet/>
      <dgm:spPr/>
      <dgm:t>
        <a:bodyPr/>
        <a:lstStyle/>
        <a:p>
          <a:endParaRPr lang="ru-RU"/>
        </a:p>
      </dgm:t>
    </dgm:pt>
    <dgm:pt modelId="{D31E1196-C8FF-4806-85F7-96766C979221}">
      <dgm:prSet phldrT="[Текст]" phldr="1"/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gm:spPr>
      <dgm:t>
        <a:bodyPr/>
        <a:lstStyle/>
        <a:p>
          <a:endParaRPr lang="ru-RU" dirty="0">
            <a:solidFill>
              <a:srgbClr val="FFFFFF"/>
            </a:solidFill>
          </a:endParaRPr>
        </a:p>
      </dgm:t>
    </dgm:pt>
    <dgm:pt modelId="{4BD94EB7-4CF9-488F-923F-A12463A38CE2}" type="sibTrans" cxnId="{D8490F5C-B194-4944-BD8F-2B85665E5D8B}">
      <dgm:prSet/>
      <dgm:spPr/>
      <dgm:t>
        <a:bodyPr/>
        <a:lstStyle/>
        <a:p>
          <a:endParaRPr lang="ru-RU"/>
        </a:p>
      </dgm:t>
    </dgm:pt>
    <dgm:pt modelId="{49D91FC3-D564-408A-86D0-7ACF352E1FE1}" type="parTrans" cxnId="{D8490F5C-B194-4944-BD8F-2B85665E5D8B}">
      <dgm:prSet/>
      <dgm:spPr/>
      <dgm:t>
        <a:bodyPr/>
        <a:lstStyle/>
        <a:p>
          <a:endParaRPr lang="ru-RU"/>
        </a:p>
      </dgm:t>
    </dgm:pt>
    <dgm:pt modelId="{BFF6A8AE-C762-4A1E-A6C2-23056A69B5A6}" type="pres">
      <dgm:prSet presAssocID="{BB63A1E0-29FF-4B90-B300-5206BAFBF8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61BDA3-EDB3-4463-8C9C-7AAC1AAD093A}" type="pres">
      <dgm:prSet presAssocID="{D31E1196-C8FF-4806-85F7-96766C979221}" presName="linNode" presStyleCnt="0"/>
      <dgm:spPr/>
    </dgm:pt>
    <dgm:pt modelId="{383C18CF-4C35-4D62-B5FA-BBBCFDD267A5}" type="pres">
      <dgm:prSet presAssocID="{D31E1196-C8FF-4806-85F7-96766C979221}" presName="parentShp" presStyleLbl="node1" presStyleIdx="0" presStyleCnt="6" custScaleX="135923" custScaleY="17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5447-766C-455F-97C6-591230402E20}" type="pres">
      <dgm:prSet presAssocID="{D31E1196-C8FF-4806-85F7-96766C979221}" presName="childShp" presStyleLbl="bgAccFollowNode1" presStyleIdx="0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3A421EFF-B254-4ADB-8288-4E0B780B7543}" type="pres">
      <dgm:prSet presAssocID="{4BD94EB7-4CF9-488F-923F-A12463A38CE2}" presName="spacing" presStyleCnt="0"/>
      <dgm:spPr/>
    </dgm:pt>
    <dgm:pt modelId="{F56D2819-ACF3-4271-9A03-8166B39F91BB}" type="pres">
      <dgm:prSet presAssocID="{EE22FFBE-264E-4236-8C75-347D180D7600}" presName="linNode" presStyleCnt="0"/>
      <dgm:spPr/>
    </dgm:pt>
    <dgm:pt modelId="{F93799A6-A010-4BC5-9196-F278474B8CDF}" type="pres">
      <dgm:prSet presAssocID="{EE22FFBE-264E-4236-8C75-347D180D7600}" presName="parentShp" presStyleLbl="node1" presStyleIdx="1" presStyleCnt="6" custScaleX="135923" custScaleY="17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11E47-CD38-4063-B071-0CB10943588D}" type="pres">
      <dgm:prSet presAssocID="{EE22FFBE-264E-4236-8C75-347D180D7600}" presName="childShp" presStyleLbl="bgAccFollowNode1" presStyleIdx="1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FA2BC84C-AED0-401C-B54B-EDA4932C3534}" type="pres">
      <dgm:prSet presAssocID="{BDC4BBD5-58B9-4102-99B4-FF74B5D37708}" presName="spacing" presStyleCnt="0"/>
      <dgm:spPr/>
    </dgm:pt>
    <dgm:pt modelId="{DA38F4B5-1C42-462C-B46A-3C48B2B514C7}" type="pres">
      <dgm:prSet presAssocID="{81752E3A-0AAD-4F4F-B32B-3DB648D8F368}" presName="linNode" presStyleCnt="0"/>
      <dgm:spPr/>
    </dgm:pt>
    <dgm:pt modelId="{ACCC8422-B565-45E8-AF2F-F0D55273DFC0}" type="pres">
      <dgm:prSet presAssocID="{81752E3A-0AAD-4F4F-B32B-3DB648D8F368}" presName="parentShp" presStyleLbl="node1" presStyleIdx="2" presStyleCnt="6" custScaleX="135923" custScaleY="17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E5E4C-F8CC-4EE3-AF5C-DBE281F44578}" type="pres">
      <dgm:prSet presAssocID="{81752E3A-0AAD-4F4F-B32B-3DB648D8F368}" presName="childShp" presStyleLbl="bgAccFollowNode1" presStyleIdx="2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2A1BC213-D4D9-464E-9CA0-F406378AEE3B}" type="pres">
      <dgm:prSet presAssocID="{3882A8CA-362E-44F8-B412-C5A74D00687E}" presName="spacing" presStyleCnt="0"/>
      <dgm:spPr/>
    </dgm:pt>
    <dgm:pt modelId="{A273C7C3-BF7E-4A72-9640-9A33BC836179}" type="pres">
      <dgm:prSet presAssocID="{CEED37BE-1772-4A11-845C-9E57BBC43F8D}" presName="linNode" presStyleCnt="0"/>
      <dgm:spPr/>
    </dgm:pt>
    <dgm:pt modelId="{E5FBB909-DCA4-4002-AB58-79E8CF894009}" type="pres">
      <dgm:prSet presAssocID="{CEED37BE-1772-4A11-845C-9E57BBC43F8D}" presName="parentShp" presStyleLbl="node1" presStyleIdx="3" presStyleCnt="6" custScaleX="130769" custScaleY="17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9D25C-25A0-42F2-B900-7BD8ECEF2FA2}" type="pres">
      <dgm:prSet presAssocID="{CEED37BE-1772-4A11-845C-9E57BBC43F8D}" presName="childShp" presStyleLbl="bgAccFollowNode1" presStyleIdx="3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8A1BFC65-F1E7-4B60-A36F-438AFB611228}" type="pres">
      <dgm:prSet presAssocID="{F2458920-1FED-454E-B094-54DB73F09336}" presName="spacing" presStyleCnt="0"/>
      <dgm:spPr/>
    </dgm:pt>
    <dgm:pt modelId="{CA3E585B-A424-4365-94A2-8C22D0B7ECB3}" type="pres">
      <dgm:prSet presAssocID="{D5740D61-1AE7-4499-B68D-254042947BF7}" presName="linNode" presStyleCnt="0"/>
      <dgm:spPr/>
    </dgm:pt>
    <dgm:pt modelId="{664B5804-5FD1-4694-AA4C-43AFB15574FC}" type="pres">
      <dgm:prSet presAssocID="{D5740D61-1AE7-4499-B68D-254042947BF7}" presName="parentShp" presStyleLbl="node1" presStyleIdx="4" presStyleCnt="6" custScaleX="130769" custScaleY="17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1A132-0371-4905-B96B-F9ED46A33501}" type="pres">
      <dgm:prSet presAssocID="{D5740D61-1AE7-4499-B68D-254042947BF7}" presName="childShp" presStyleLbl="bgAccFollowNode1" presStyleIdx="4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95462A8E-8FD0-4171-A341-AE297113B247}" type="pres">
      <dgm:prSet presAssocID="{6DD2A290-D50D-4DDF-B96D-2A62697AD4D9}" presName="spacing" presStyleCnt="0"/>
      <dgm:spPr/>
    </dgm:pt>
    <dgm:pt modelId="{3060DE25-8071-4F2B-AD79-10756ABCBD0D}" type="pres">
      <dgm:prSet presAssocID="{CCE2BC38-1F05-4C2A-BA4B-E81050B061FF}" presName="linNode" presStyleCnt="0"/>
      <dgm:spPr/>
    </dgm:pt>
    <dgm:pt modelId="{6F0858A4-FAB8-4E13-8F17-97CA3D1AFDBB}" type="pres">
      <dgm:prSet presAssocID="{CCE2BC38-1F05-4C2A-BA4B-E81050B061FF}" presName="parentShp" presStyleLbl="node1" presStyleIdx="5" presStyleCnt="6" custScaleX="130769" custScaleY="17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FD486-B526-4481-A65B-EE11FF05DBC8}" type="pres">
      <dgm:prSet presAssocID="{CCE2BC38-1F05-4C2A-BA4B-E81050B061FF}" presName="childShp" presStyleLbl="bgAccFollowNode1" presStyleIdx="5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</dgm:ptLst>
  <dgm:cxnLst>
    <dgm:cxn modelId="{7A5F3F57-9165-4FD8-8420-AC0A4A58CB8C}" srcId="{BB63A1E0-29FF-4B90-B300-5206BAFBF82C}" destId="{CEED37BE-1772-4A11-845C-9E57BBC43F8D}" srcOrd="3" destOrd="0" parTransId="{5D2619D3-4E4D-44ED-B305-2D6EA52E4E74}" sibTransId="{F2458920-1FED-454E-B094-54DB73F09336}"/>
    <dgm:cxn modelId="{CFD96CA9-390D-4448-84E8-C60A3C304F33}" srcId="{D31E1196-C8FF-4806-85F7-96766C979221}" destId="{3BD18E58-04C5-4BC4-8732-ACDC651AD021}" srcOrd="0" destOrd="0" parTransId="{5462F2EA-7499-46A1-AA8D-655829901391}" sibTransId="{968A594F-2A5F-4F0E-A0CC-C75221D324E3}"/>
    <dgm:cxn modelId="{2B3276AA-1644-426B-A3C8-FD2F88C7C118}" type="presOf" srcId="{CCE2BC38-1F05-4C2A-BA4B-E81050B061FF}" destId="{6F0858A4-FAB8-4E13-8F17-97CA3D1AFDBB}" srcOrd="0" destOrd="0" presId="urn:microsoft.com/office/officeart/2005/8/layout/vList6"/>
    <dgm:cxn modelId="{1316E5D6-AA61-45DC-A412-BFA310CF5866}" srcId="{EE22FFBE-264E-4236-8C75-347D180D7600}" destId="{92A2AB40-CCAE-4FA3-BE22-78A194170D5C}" srcOrd="0" destOrd="0" parTransId="{52FEB96B-D796-47C8-893D-19103EF6DB70}" sibTransId="{905A0A38-BF28-418F-9DE7-749D26DB1009}"/>
    <dgm:cxn modelId="{F9CC7822-CE3E-460A-8E49-8A15FED88A89}" srcId="{BB63A1E0-29FF-4B90-B300-5206BAFBF82C}" destId="{CCE2BC38-1F05-4C2A-BA4B-E81050B061FF}" srcOrd="5" destOrd="0" parTransId="{F09ED482-8BBB-4CB3-9C2E-F31C8EA136A3}" sibTransId="{B1D91510-4178-4735-B183-F8ED8262A08B}"/>
    <dgm:cxn modelId="{5D76DD20-30B8-42C6-8876-C8E23F119A33}" type="presOf" srcId="{92A2AB40-CCAE-4FA3-BE22-78A194170D5C}" destId="{5B511E47-CD38-4063-B071-0CB10943588D}" srcOrd="0" destOrd="0" presId="urn:microsoft.com/office/officeart/2005/8/layout/vList6"/>
    <dgm:cxn modelId="{5932122B-8022-4CD7-A1EB-E7477582CC0D}" srcId="{BB63A1E0-29FF-4B90-B300-5206BAFBF82C}" destId="{EE22FFBE-264E-4236-8C75-347D180D7600}" srcOrd="1" destOrd="0" parTransId="{DDB04DE6-42B9-4ABE-AA51-A16314DD8C09}" sibTransId="{BDC4BBD5-58B9-4102-99B4-FF74B5D37708}"/>
    <dgm:cxn modelId="{4DD58F3C-C44B-4931-917D-A7F96D33C336}" type="presOf" srcId="{EE22FFBE-264E-4236-8C75-347D180D7600}" destId="{F93799A6-A010-4BC5-9196-F278474B8CDF}" srcOrd="0" destOrd="0" presId="urn:microsoft.com/office/officeart/2005/8/layout/vList6"/>
    <dgm:cxn modelId="{0325AC56-28CB-4F65-8C9F-C873B87E16A1}" srcId="{CEED37BE-1772-4A11-845C-9E57BBC43F8D}" destId="{45A4BA8E-40EE-41DC-9629-4E6B4753CBB0}" srcOrd="0" destOrd="0" parTransId="{7460C3EA-62D0-4EC8-B1DD-FAF29BD4C6D5}" sibTransId="{E324FD9A-8595-46CF-95F3-BBA6B6A3307F}"/>
    <dgm:cxn modelId="{A72D7E3A-70B2-4349-BEC4-5A09CEB1FD84}" srcId="{BB63A1E0-29FF-4B90-B300-5206BAFBF82C}" destId="{D5740D61-1AE7-4499-B68D-254042947BF7}" srcOrd="4" destOrd="0" parTransId="{380C5923-552F-4771-8326-C3E0CC940AFE}" sibTransId="{6DD2A290-D50D-4DDF-B96D-2A62697AD4D9}"/>
    <dgm:cxn modelId="{7E96927F-31C2-4A9B-A6A6-296A1DFBBAAD}" type="presOf" srcId="{45A4BA8E-40EE-41DC-9629-4E6B4753CBB0}" destId="{2419D25C-25A0-42F2-B900-7BD8ECEF2FA2}" srcOrd="0" destOrd="0" presId="urn:microsoft.com/office/officeart/2005/8/layout/vList6"/>
    <dgm:cxn modelId="{AF958343-A09B-4E11-ACDE-E96E3B0CFF5D}" type="presOf" srcId="{45A4F6F7-0A3C-4586-93E9-92B2853B0607}" destId="{2FA1A132-0371-4905-B96B-F9ED46A33501}" srcOrd="0" destOrd="0" presId="urn:microsoft.com/office/officeart/2005/8/layout/vList6"/>
    <dgm:cxn modelId="{DF3BA428-2A16-44D0-843C-394E85FB14E7}" type="presOf" srcId="{D5740D61-1AE7-4499-B68D-254042947BF7}" destId="{664B5804-5FD1-4694-AA4C-43AFB15574FC}" srcOrd="0" destOrd="0" presId="urn:microsoft.com/office/officeart/2005/8/layout/vList6"/>
    <dgm:cxn modelId="{2A1A2F78-E49D-456A-9F83-E90443D64E8C}" type="presOf" srcId="{5C2F12B1-7EB1-4FB9-88BC-6BD82D41B36E}" destId="{60CE5E4C-F8CC-4EE3-AF5C-DBE281F44578}" srcOrd="0" destOrd="0" presId="urn:microsoft.com/office/officeart/2005/8/layout/vList6"/>
    <dgm:cxn modelId="{AF286EA6-7FCC-4963-AE6D-F525D202E784}" type="presOf" srcId="{81752E3A-0AAD-4F4F-B32B-3DB648D8F368}" destId="{ACCC8422-B565-45E8-AF2F-F0D55273DFC0}" srcOrd="0" destOrd="0" presId="urn:microsoft.com/office/officeart/2005/8/layout/vList6"/>
    <dgm:cxn modelId="{BB7E60F6-1610-4D08-9A6A-1449C3BAC076}" srcId="{CCE2BC38-1F05-4C2A-BA4B-E81050B061FF}" destId="{71743028-ADA1-44AA-B75F-A620A0B41499}" srcOrd="0" destOrd="0" parTransId="{CD02D290-5CF4-4BCA-BB1A-79120E73AC16}" sibTransId="{C606E22A-702D-481E-94C1-2465C973F3BD}"/>
    <dgm:cxn modelId="{117F46DC-325F-4718-8DB2-D5337FEB377E}" srcId="{D5740D61-1AE7-4499-B68D-254042947BF7}" destId="{45A4F6F7-0A3C-4586-93E9-92B2853B0607}" srcOrd="0" destOrd="0" parTransId="{3C53B139-A17A-46EF-AF36-A9A53A94152A}" sibTransId="{76BA1716-8EE5-43EA-9569-E6C7C544A2A3}"/>
    <dgm:cxn modelId="{3C2F6CAD-F622-4D23-8164-69F1A8F35301}" type="presOf" srcId="{BB63A1E0-29FF-4B90-B300-5206BAFBF82C}" destId="{BFF6A8AE-C762-4A1E-A6C2-23056A69B5A6}" srcOrd="0" destOrd="0" presId="urn:microsoft.com/office/officeart/2005/8/layout/vList6"/>
    <dgm:cxn modelId="{FD5BADB6-6275-4CD0-B68A-F81BF92409D3}" type="presOf" srcId="{71743028-ADA1-44AA-B75F-A620A0B41499}" destId="{317FD486-B526-4481-A65B-EE11FF05DBC8}" srcOrd="0" destOrd="0" presId="urn:microsoft.com/office/officeart/2005/8/layout/vList6"/>
    <dgm:cxn modelId="{0D1B0623-9FA6-4690-BCA4-81B14B4CE7E9}" srcId="{81752E3A-0AAD-4F4F-B32B-3DB648D8F368}" destId="{5C2F12B1-7EB1-4FB9-88BC-6BD82D41B36E}" srcOrd="0" destOrd="0" parTransId="{A9EF0EE2-B854-45A2-9FA4-56D282F315B1}" sibTransId="{5FEA0644-7BBA-45EE-9668-5C086736F096}"/>
    <dgm:cxn modelId="{D8490F5C-B194-4944-BD8F-2B85665E5D8B}" srcId="{BB63A1E0-29FF-4B90-B300-5206BAFBF82C}" destId="{D31E1196-C8FF-4806-85F7-96766C979221}" srcOrd="0" destOrd="0" parTransId="{49D91FC3-D564-408A-86D0-7ACF352E1FE1}" sibTransId="{4BD94EB7-4CF9-488F-923F-A12463A38CE2}"/>
    <dgm:cxn modelId="{ACADEB7F-67F7-4987-B8D3-0DFC61CB78B5}" type="presOf" srcId="{3BD18E58-04C5-4BC4-8732-ACDC651AD021}" destId="{1C7E5447-766C-455F-97C6-591230402E20}" srcOrd="0" destOrd="0" presId="urn:microsoft.com/office/officeart/2005/8/layout/vList6"/>
    <dgm:cxn modelId="{EDF26617-AADC-4C27-9035-5B7EDE4BD5BB}" type="presOf" srcId="{D31E1196-C8FF-4806-85F7-96766C979221}" destId="{383C18CF-4C35-4D62-B5FA-BBBCFDD267A5}" srcOrd="0" destOrd="0" presId="urn:microsoft.com/office/officeart/2005/8/layout/vList6"/>
    <dgm:cxn modelId="{0F303DC1-249B-4C23-A9D1-E619009ECF5E}" type="presOf" srcId="{CEED37BE-1772-4A11-845C-9E57BBC43F8D}" destId="{E5FBB909-DCA4-4002-AB58-79E8CF894009}" srcOrd="0" destOrd="0" presId="urn:microsoft.com/office/officeart/2005/8/layout/vList6"/>
    <dgm:cxn modelId="{74E7DB3A-595C-4223-B204-3C6DAFB776D9}" srcId="{BB63A1E0-29FF-4B90-B300-5206BAFBF82C}" destId="{81752E3A-0AAD-4F4F-B32B-3DB648D8F368}" srcOrd="2" destOrd="0" parTransId="{B2942D8B-2DD3-4752-9213-19F6FF8A8FB7}" sibTransId="{3882A8CA-362E-44F8-B412-C5A74D00687E}"/>
    <dgm:cxn modelId="{3C9A155A-6E94-45AA-9CEE-90179C5C423E}" type="presParOf" srcId="{BFF6A8AE-C762-4A1E-A6C2-23056A69B5A6}" destId="{6361BDA3-EDB3-4463-8C9C-7AAC1AAD093A}" srcOrd="0" destOrd="0" presId="urn:microsoft.com/office/officeart/2005/8/layout/vList6"/>
    <dgm:cxn modelId="{EDC4D296-7785-4447-B712-EC3D9FACA1D9}" type="presParOf" srcId="{6361BDA3-EDB3-4463-8C9C-7AAC1AAD093A}" destId="{383C18CF-4C35-4D62-B5FA-BBBCFDD267A5}" srcOrd="0" destOrd="0" presId="urn:microsoft.com/office/officeart/2005/8/layout/vList6"/>
    <dgm:cxn modelId="{A4774E79-9BE3-407F-B65B-382801D483CA}" type="presParOf" srcId="{6361BDA3-EDB3-4463-8C9C-7AAC1AAD093A}" destId="{1C7E5447-766C-455F-97C6-591230402E20}" srcOrd="1" destOrd="0" presId="urn:microsoft.com/office/officeart/2005/8/layout/vList6"/>
    <dgm:cxn modelId="{165EEB45-CBCA-4130-A9F2-C16ABC976FCE}" type="presParOf" srcId="{BFF6A8AE-C762-4A1E-A6C2-23056A69B5A6}" destId="{3A421EFF-B254-4ADB-8288-4E0B780B7543}" srcOrd="1" destOrd="0" presId="urn:microsoft.com/office/officeart/2005/8/layout/vList6"/>
    <dgm:cxn modelId="{750E006F-87D5-440A-8226-FE028E0E1657}" type="presParOf" srcId="{BFF6A8AE-C762-4A1E-A6C2-23056A69B5A6}" destId="{F56D2819-ACF3-4271-9A03-8166B39F91BB}" srcOrd="2" destOrd="0" presId="urn:microsoft.com/office/officeart/2005/8/layout/vList6"/>
    <dgm:cxn modelId="{6FB485C7-9071-4A84-A421-B6BE9F037181}" type="presParOf" srcId="{F56D2819-ACF3-4271-9A03-8166B39F91BB}" destId="{F93799A6-A010-4BC5-9196-F278474B8CDF}" srcOrd="0" destOrd="0" presId="urn:microsoft.com/office/officeart/2005/8/layout/vList6"/>
    <dgm:cxn modelId="{D727687B-5537-48BA-A0EE-D38E06E49C3D}" type="presParOf" srcId="{F56D2819-ACF3-4271-9A03-8166B39F91BB}" destId="{5B511E47-CD38-4063-B071-0CB10943588D}" srcOrd="1" destOrd="0" presId="urn:microsoft.com/office/officeart/2005/8/layout/vList6"/>
    <dgm:cxn modelId="{D63F8E26-778A-4C07-8C9E-C3E019AEBC5A}" type="presParOf" srcId="{BFF6A8AE-C762-4A1E-A6C2-23056A69B5A6}" destId="{FA2BC84C-AED0-401C-B54B-EDA4932C3534}" srcOrd="3" destOrd="0" presId="urn:microsoft.com/office/officeart/2005/8/layout/vList6"/>
    <dgm:cxn modelId="{EEE82904-B838-4F94-8680-749C1CFD754E}" type="presParOf" srcId="{BFF6A8AE-C762-4A1E-A6C2-23056A69B5A6}" destId="{DA38F4B5-1C42-462C-B46A-3C48B2B514C7}" srcOrd="4" destOrd="0" presId="urn:microsoft.com/office/officeart/2005/8/layout/vList6"/>
    <dgm:cxn modelId="{153ED3B7-49D3-4893-A56C-D1FD1EFBBFB9}" type="presParOf" srcId="{DA38F4B5-1C42-462C-B46A-3C48B2B514C7}" destId="{ACCC8422-B565-45E8-AF2F-F0D55273DFC0}" srcOrd="0" destOrd="0" presId="urn:microsoft.com/office/officeart/2005/8/layout/vList6"/>
    <dgm:cxn modelId="{F01E66B7-ECC5-4CB0-9EBF-9737ACA7B4C5}" type="presParOf" srcId="{DA38F4B5-1C42-462C-B46A-3C48B2B514C7}" destId="{60CE5E4C-F8CC-4EE3-AF5C-DBE281F44578}" srcOrd="1" destOrd="0" presId="urn:microsoft.com/office/officeart/2005/8/layout/vList6"/>
    <dgm:cxn modelId="{226296CF-3FA8-49AB-9551-36A9CA00DF83}" type="presParOf" srcId="{BFF6A8AE-C762-4A1E-A6C2-23056A69B5A6}" destId="{2A1BC213-D4D9-464E-9CA0-F406378AEE3B}" srcOrd="5" destOrd="0" presId="urn:microsoft.com/office/officeart/2005/8/layout/vList6"/>
    <dgm:cxn modelId="{38541B70-E2CB-411E-9C2D-DACD1FC7C5CA}" type="presParOf" srcId="{BFF6A8AE-C762-4A1E-A6C2-23056A69B5A6}" destId="{A273C7C3-BF7E-4A72-9640-9A33BC836179}" srcOrd="6" destOrd="0" presId="urn:microsoft.com/office/officeart/2005/8/layout/vList6"/>
    <dgm:cxn modelId="{B484C6BB-DDAD-4886-8009-FF9C2F17A6DB}" type="presParOf" srcId="{A273C7C3-BF7E-4A72-9640-9A33BC836179}" destId="{E5FBB909-DCA4-4002-AB58-79E8CF894009}" srcOrd="0" destOrd="0" presId="urn:microsoft.com/office/officeart/2005/8/layout/vList6"/>
    <dgm:cxn modelId="{BE703D44-84CA-4217-AFD6-8E6D9C258FCD}" type="presParOf" srcId="{A273C7C3-BF7E-4A72-9640-9A33BC836179}" destId="{2419D25C-25A0-42F2-B900-7BD8ECEF2FA2}" srcOrd="1" destOrd="0" presId="urn:microsoft.com/office/officeart/2005/8/layout/vList6"/>
    <dgm:cxn modelId="{FC28AE3B-945F-4A50-A390-D426BB321D1B}" type="presParOf" srcId="{BFF6A8AE-C762-4A1E-A6C2-23056A69B5A6}" destId="{8A1BFC65-F1E7-4B60-A36F-438AFB611228}" srcOrd="7" destOrd="0" presId="urn:microsoft.com/office/officeart/2005/8/layout/vList6"/>
    <dgm:cxn modelId="{C907BC36-42CA-4AD7-AE41-523449A4F03E}" type="presParOf" srcId="{BFF6A8AE-C762-4A1E-A6C2-23056A69B5A6}" destId="{CA3E585B-A424-4365-94A2-8C22D0B7ECB3}" srcOrd="8" destOrd="0" presId="urn:microsoft.com/office/officeart/2005/8/layout/vList6"/>
    <dgm:cxn modelId="{3F582016-21B4-41F2-A69B-22C6B4B96D72}" type="presParOf" srcId="{CA3E585B-A424-4365-94A2-8C22D0B7ECB3}" destId="{664B5804-5FD1-4694-AA4C-43AFB15574FC}" srcOrd="0" destOrd="0" presId="urn:microsoft.com/office/officeart/2005/8/layout/vList6"/>
    <dgm:cxn modelId="{889A75DC-24DC-4EA5-9DF9-C128DDB54C31}" type="presParOf" srcId="{CA3E585B-A424-4365-94A2-8C22D0B7ECB3}" destId="{2FA1A132-0371-4905-B96B-F9ED46A33501}" srcOrd="1" destOrd="0" presId="urn:microsoft.com/office/officeart/2005/8/layout/vList6"/>
    <dgm:cxn modelId="{75901DCF-789D-4EA9-B6F7-028A9C85B7C4}" type="presParOf" srcId="{BFF6A8AE-C762-4A1E-A6C2-23056A69B5A6}" destId="{95462A8E-8FD0-4171-A341-AE297113B247}" srcOrd="9" destOrd="0" presId="urn:microsoft.com/office/officeart/2005/8/layout/vList6"/>
    <dgm:cxn modelId="{FD7B2924-97F1-44F3-9E08-B92D8D6BF49E}" type="presParOf" srcId="{BFF6A8AE-C762-4A1E-A6C2-23056A69B5A6}" destId="{3060DE25-8071-4F2B-AD79-10756ABCBD0D}" srcOrd="10" destOrd="0" presId="urn:microsoft.com/office/officeart/2005/8/layout/vList6"/>
    <dgm:cxn modelId="{50AD4983-61C6-4328-A77F-AC9E1FD882E7}" type="presParOf" srcId="{3060DE25-8071-4F2B-AD79-10756ABCBD0D}" destId="{6F0858A4-FAB8-4E13-8F17-97CA3D1AFDBB}" srcOrd="0" destOrd="0" presId="urn:microsoft.com/office/officeart/2005/8/layout/vList6"/>
    <dgm:cxn modelId="{9DCFD056-DD46-4E4A-AA16-EF13679B0F2D}" type="presParOf" srcId="{3060DE25-8071-4F2B-AD79-10756ABCBD0D}" destId="{317FD486-B526-4481-A65B-EE11FF05DB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E5447-766C-455F-97C6-591230402E20}">
      <dsp:nvSpPr>
        <dsp:cNvPr id="0" name=""/>
        <dsp:cNvSpPr/>
      </dsp:nvSpPr>
      <dsp:spPr>
        <a:xfrm>
          <a:off x="2852717" y="181269"/>
          <a:ext cx="3146882" cy="450121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b="1" kern="1200" dirty="0" smtClean="0">
              <a:solidFill>
                <a:schemeClr val="tx1"/>
              </a:solidFill>
            </a:rPr>
            <a:t>https://it-n.ru</a:t>
          </a:r>
          <a:endParaRPr lang="ru-RU" sz="1600" b="1" kern="1200" dirty="0" smtClean="0">
            <a:solidFill>
              <a:schemeClr val="tx1"/>
            </a:solidFill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2852717" y="181269"/>
        <a:ext cx="3146882" cy="360972"/>
      </dsp:txXfrm>
    </dsp:sp>
    <dsp:sp modelId="{383C18CF-4C35-4D62-B5FA-BBBCFDD267A5}">
      <dsp:nvSpPr>
        <dsp:cNvPr id="0" name=""/>
        <dsp:cNvSpPr/>
      </dsp:nvSpPr>
      <dsp:spPr>
        <a:xfrm>
          <a:off x="1159" y="2895"/>
          <a:ext cx="2851558" cy="806870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>
            <a:solidFill>
              <a:srgbClr val="FFFFFF"/>
            </a:solidFill>
          </a:endParaRPr>
        </a:p>
      </dsp:txBody>
      <dsp:txXfrm>
        <a:off x="40547" y="42283"/>
        <a:ext cx="2772782" cy="728094"/>
      </dsp:txXfrm>
    </dsp:sp>
    <dsp:sp modelId="{5B511E47-CD38-4063-B071-0CB10943588D}">
      <dsp:nvSpPr>
        <dsp:cNvPr id="0" name=""/>
        <dsp:cNvSpPr/>
      </dsp:nvSpPr>
      <dsp:spPr>
        <a:xfrm>
          <a:off x="2852717" y="1033152"/>
          <a:ext cx="3146882" cy="450121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b="1" kern="1200" dirty="0" smtClean="0">
              <a:solidFill>
                <a:schemeClr val="tx1"/>
              </a:solidFill>
            </a:rPr>
            <a:t>http://pedsovet.</a:t>
          </a:r>
          <a:r>
            <a:rPr lang="en-US" sz="1600" b="1" kern="1200" dirty="0" smtClean="0"/>
            <a:t>ru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52717" y="1033152"/>
        <a:ext cx="3146882" cy="360972"/>
      </dsp:txXfrm>
    </dsp:sp>
    <dsp:sp modelId="{F93799A6-A010-4BC5-9196-F278474B8CDF}">
      <dsp:nvSpPr>
        <dsp:cNvPr id="0" name=""/>
        <dsp:cNvSpPr/>
      </dsp:nvSpPr>
      <dsp:spPr>
        <a:xfrm>
          <a:off x="1159" y="854778"/>
          <a:ext cx="2851558" cy="806870"/>
        </a:xfrm>
        <a:prstGeom prst="round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</a:endParaRPr>
        </a:p>
      </dsp:txBody>
      <dsp:txXfrm>
        <a:off x="40547" y="894166"/>
        <a:ext cx="2772782" cy="728094"/>
      </dsp:txXfrm>
    </dsp:sp>
    <dsp:sp modelId="{60CE5E4C-F8CC-4EE3-AF5C-DBE281F44578}">
      <dsp:nvSpPr>
        <dsp:cNvPr id="0" name=""/>
        <dsp:cNvSpPr/>
      </dsp:nvSpPr>
      <dsp:spPr>
        <a:xfrm>
          <a:off x="2852717" y="1885034"/>
          <a:ext cx="3146882" cy="450121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b="1" kern="1200" dirty="0" smtClean="0">
              <a:solidFill>
                <a:schemeClr val="tx1"/>
              </a:solidFill>
            </a:rPr>
            <a:t>http://pedsovet.org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52717" y="1885034"/>
        <a:ext cx="3146882" cy="360972"/>
      </dsp:txXfrm>
    </dsp:sp>
    <dsp:sp modelId="{ACCC8422-B565-45E8-AF2F-F0D55273DFC0}">
      <dsp:nvSpPr>
        <dsp:cNvPr id="0" name=""/>
        <dsp:cNvSpPr/>
      </dsp:nvSpPr>
      <dsp:spPr>
        <a:xfrm>
          <a:off x="1159" y="1706660"/>
          <a:ext cx="2851558" cy="806870"/>
        </a:xfrm>
        <a:prstGeom prst="round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228600" lvl="0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40547" y="1746048"/>
        <a:ext cx="2772782" cy="728094"/>
      </dsp:txXfrm>
    </dsp:sp>
    <dsp:sp modelId="{2419D25C-25A0-42F2-B900-7BD8ECEF2FA2}">
      <dsp:nvSpPr>
        <dsp:cNvPr id="0" name=""/>
        <dsp:cNvSpPr/>
      </dsp:nvSpPr>
      <dsp:spPr>
        <a:xfrm>
          <a:off x="2795048" y="2736917"/>
          <a:ext cx="3203140" cy="450121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b="1" kern="1200" dirty="0" smtClean="0"/>
            <a:t>http://www.proshkolu.ru</a:t>
          </a:r>
          <a:endParaRPr lang="ru-RU" sz="1600" b="1" kern="1200" dirty="0"/>
        </a:p>
      </dsp:txBody>
      <dsp:txXfrm>
        <a:off x="2795048" y="2736917"/>
        <a:ext cx="3203140" cy="360972"/>
      </dsp:txXfrm>
    </dsp:sp>
    <dsp:sp modelId="{E5FBB909-DCA4-4002-AB58-79E8CF894009}">
      <dsp:nvSpPr>
        <dsp:cNvPr id="0" name=""/>
        <dsp:cNvSpPr/>
      </dsp:nvSpPr>
      <dsp:spPr>
        <a:xfrm>
          <a:off x="2571" y="2558543"/>
          <a:ext cx="2792476" cy="806870"/>
        </a:xfrm>
        <a:prstGeom prst="round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tx1"/>
            </a:solidFill>
          </a:endParaRPr>
        </a:p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kern="1200" dirty="0"/>
        </a:p>
      </dsp:txBody>
      <dsp:txXfrm>
        <a:off x="41959" y="2597931"/>
        <a:ext cx="2713700" cy="728094"/>
      </dsp:txXfrm>
    </dsp:sp>
    <dsp:sp modelId="{2FA1A132-0371-4905-B96B-F9ED46A33501}">
      <dsp:nvSpPr>
        <dsp:cNvPr id="0" name=""/>
        <dsp:cNvSpPr/>
      </dsp:nvSpPr>
      <dsp:spPr>
        <a:xfrm>
          <a:off x="2795048" y="3588799"/>
          <a:ext cx="3203140" cy="450121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b="1" kern="1200" dirty="0" smtClean="0"/>
            <a:t>http://www.zavuch.info</a:t>
          </a:r>
          <a:endParaRPr lang="ru-RU" sz="1600" b="1" kern="1200" dirty="0" smtClean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>
        <a:off x="2795048" y="3588799"/>
        <a:ext cx="3203140" cy="360972"/>
      </dsp:txXfrm>
    </dsp:sp>
    <dsp:sp modelId="{664B5804-5FD1-4694-AA4C-43AFB15574FC}">
      <dsp:nvSpPr>
        <dsp:cNvPr id="0" name=""/>
        <dsp:cNvSpPr/>
      </dsp:nvSpPr>
      <dsp:spPr>
        <a:xfrm>
          <a:off x="2571" y="3410425"/>
          <a:ext cx="2792476" cy="806870"/>
        </a:xfrm>
        <a:prstGeom prst="round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  <a:p>
          <a:pPr marL="57150" lvl="0" indent="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kern="1200" dirty="0"/>
        </a:p>
      </dsp:txBody>
      <dsp:txXfrm>
        <a:off x="41959" y="3449813"/>
        <a:ext cx="2713700" cy="728094"/>
      </dsp:txXfrm>
    </dsp:sp>
    <dsp:sp modelId="{317FD486-B526-4481-A65B-EE11FF05DBC8}">
      <dsp:nvSpPr>
        <dsp:cNvPr id="0" name=""/>
        <dsp:cNvSpPr/>
      </dsp:nvSpPr>
      <dsp:spPr>
        <a:xfrm>
          <a:off x="2795048" y="4440682"/>
          <a:ext cx="3203140" cy="450121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b="1" kern="1200" dirty="0" smtClean="0"/>
            <a:t>http://www.openclass.ru/</a:t>
          </a:r>
          <a:endParaRPr lang="ru-RU" sz="1600" b="1" kern="1200" dirty="0" smtClean="0"/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2795048" y="4440682"/>
        <a:ext cx="3203140" cy="360972"/>
      </dsp:txXfrm>
    </dsp:sp>
    <dsp:sp modelId="{6F0858A4-FAB8-4E13-8F17-97CA3D1AFDBB}">
      <dsp:nvSpPr>
        <dsp:cNvPr id="0" name=""/>
        <dsp:cNvSpPr/>
      </dsp:nvSpPr>
      <dsp:spPr>
        <a:xfrm>
          <a:off x="2571" y="4262308"/>
          <a:ext cx="2792476" cy="806870"/>
        </a:xfrm>
        <a:prstGeom prst="roundRect">
          <a:avLst/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52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57150" lvl="0" indent="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kern="1200" dirty="0"/>
        </a:p>
      </dsp:txBody>
      <dsp:txXfrm>
        <a:off x="41959" y="4301696"/>
        <a:ext cx="2713700" cy="728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269E92-AF4F-4261-8006-4D1BB92560FD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908EEE-7EE0-4D5D-8876-05C9C32A6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78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9424C-37F3-462F-91FE-46916C3D71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E657-3868-416A-B21B-5820D0B5765E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C719996-96FE-48C2-9BEC-96809B9A1B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91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9BE6-74BE-4221-9785-73C96D792C1E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788D-1EE5-4DCE-B804-1651CC45B272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76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332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32521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6639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708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5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703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06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13775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373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51DE8-8345-4B65-A53F-3CAE219C5243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8529-0DD4-4A2E-80E2-281E65DDF8EE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7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64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3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36441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59195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800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17513"/>
            <a:ext cx="2071687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17513"/>
            <a:ext cx="6067425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613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145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83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6836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6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121D-5A97-4F41-8157-CBB61D76FCA5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9E46-2F81-45CB-A562-E1E4E5F9D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846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074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9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4223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36345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6581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706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17513"/>
            <a:ext cx="2071687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17513"/>
            <a:ext cx="6067425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415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50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615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66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7EB6-C0EF-49E3-BA00-3589D1FCF0FF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16CB7-8ED1-4FB3-A06A-A79B0FF32D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0712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36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721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743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1998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94401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1191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131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17513"/>
            <a:ext cx="2071687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17513"/>
            <a:ext cx="6067425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39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805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0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_bo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0F8A-F2B7-4F82-AC1F-8EEB9E910FEA}" type="datetime8">
              <a:rPr lang="ru-RU"/>
              <a:pPr>
                <a:defRPr/>
              </a:pPr>
              <a:t>26.06.2011 15:25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81E954-9625-40EC-B080-BEF7740B96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3139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45378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172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57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053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0597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76041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38192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083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17513"/>
            <a:ext cx="2071687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17513"/>
            <a:ext cx="6067425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37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EA83-1B41-4919-B709-E8D571BA2D4E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DB794-0716-4841-9CD9-EB408CE3E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904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184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48486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74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616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673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8999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0524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85961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777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17513"/>
            <a:ext cx="2071687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17513"/>
            <a:ext cx="6067425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FFAC-5DA3-4A20-AC0D-B9950D469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254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843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803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73398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371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463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7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1503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83129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713062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DC67-717A-4241-A0B7-09F33873A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790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17513"/>
            <a:ext cx="2071687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17513"/>
            <a:ext cx="6067425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966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1841E-19EE-45A7-9B70-BE9B8F529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611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A29-667D-4BF6-AFCF-A5C1A5625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298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376D3-CF1C-4AA1-BB3C-12D0906C1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500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2F6F-9FD1-47D6-B555-A9C856F8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083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35BA-CF57-4818-8F61-88987623F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394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7067-DAE3-49FA-8E8B-36A05E72B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134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8B7E-8B27-44BE-A4DA-45A941307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852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7DBD-1300-412D-B4DE-47164F5D3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011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3C9C-0512-4D75-BFE4-6808BBA01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2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DC3C-5788-45DC-9C45-031A1CFD1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838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4A07-5118-46CF-B8D9-46A1297E6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93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247D-5788-4A19-81EA-33DB95968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078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FF39-E889-48DB-8816-721836EFD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96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8B8B3-21A2-4490-A795-E29573312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2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39863" y="214313"/>
            <a:ext cx="7272337" cy="609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A7FE7-137F-497B-A5A2-A1158B0C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325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7272337" cy="222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863" y="4084638"/>
            <a:ext cx="7272337" cy="222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DB7B-447D-41A7-8B7A-65BCC3E67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89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214313"/>
            <a:ext cx="72723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51438" y="1709738"/>
            <a:ext cx="3560762" cy="222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51438" y="4084638"/>
            <a:ext cx="3560762" cy="222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431A-382E-4281-9E81-68D8C4042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0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595D-1DB1-4C79-A3EE-66C5E0612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9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A5C5-09AF-46DF-9481-33C768A40C4E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5ADA-8C9C-4FBF-A3B7-934DAE570A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06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95E20-4700-4F63-829F-5BA8B8F12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88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9DCF-1283-44CD-B3BC-8CD5400C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19A0-52FF-438A-933E-9F98C74A9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2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E6AE-8980-463D-B88A-263A176D9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1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3C5A-2C6B-46FA-9D46-EC33FB41C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0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BFBD-9241-419F-ACB2-C0F9AB786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73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BBEB-43C8-42A2-821F-B3F056C6C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0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39825-7B6E-414F-8A58-4AB70ECEE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48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A6698-606A-474A-B275-B451D7852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0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48C98-629C-479B-BD4F-AAD6C6B82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6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C290-9ED8-4FAD-8148-B28D8AD2BFD2}" type="datetime8">
              <a:rPr lang="ru-RU"/>
              <a:pPr>
                <a:defRPr/>
              </a:pPr>
              <a:t>26.06.2011 15:25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553874-9362-4F35-B58D-C31F0C5C4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4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5EF9-CAA6-4B78-9005-DB12ECD4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1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59C1-A0C8-4E59-ADFD-8DD247959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49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D434-6E92-4B33-8FDD-DF7B036A3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04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8FCC-0CD0-49B8-9A58-55D2796FC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52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7A07-EF08-4F9E-9120-BE37250C0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88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27F58-0756-4F53-979C-1C201E5D5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05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22B8C-E5BA-43A3-A5CC-8511654E6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F6ACD-7CC5-40E4-B0E7-E9A80E7F2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08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EEA2-08D4-425A-93A0-2A529174D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31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B12A-E95D-4838-B84C-D0EC0468A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7DB1-BA04-47E2-BB58-3D33FB21D67F}" type="datetime8">
              <a:rPr lang="ru-RU"/>
              <a:pPr>
                <a:defRPr/>
              </a:pPr>
              <a:t>26.06.2011 15:25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DEF6-63B2-46E0-A149-BD69A542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5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C5E4-D39D-4E8B-9379-528B85B4D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78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1E3C-62BD-4853-9896-1930C5BAE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5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7470-F8F7-42AF-B88B-D64795BE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25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83AB-7EFB-42EE-BC43-8FF99CCD1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12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33-9466-4AB3-891D-30E51338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25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057D-D606-4DBB-B79A-BB3B3D9AA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69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D3D4-EF0A-4E51-A82D-6928B9173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05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95EA-CF60-468D-98AA-D539AE03D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3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2786-7F38-40AD-B14F-A88AD8C62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6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1ED4-5068-4D86-AD37-9F50E6D50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9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FD1E-01E6-4D5F-BC3A-C2697A3739A8}" type="datetime8">
              <a:rPr lang="ru-RU"/>
              <a:pPr>
                <a:defRPr/>
              </a:pPr>
              <a:t>26.06.2011 15:25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185615F-3544-43FB-852A-BE5F740E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3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B044-5929-4BBC-AA4D-B13E6CF7F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7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1AD8-A83B-4227-AD53-0BDA862D0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23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6EA1-C3AE-4187-B560-C1D4E5AED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73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BCE7-C848-4A6B-8A94-D8ED87C56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86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ABE3-DA67-4D7F-AABC-85C42125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67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DD88-26F7-4294-86E7-88A121473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5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E99E-C20A-481B-A0CA-10D462B1D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25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F119F-5EB7-423A-9EDF-EBB79C34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97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9CFF-CEA5-4393-83BA-27EF39739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18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446CB-CFD5-4CB2-B7A1-B341CB947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8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772-2C26-4BF1-9F94-C9D4E7BC4EEE}" type="datetime8">
              <a:rPr lang="ru-RU"/>
              <a:pPr>
                <a:defRPr/>
              </a:pPr>
              <a:t>26.06.2011 15:25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4E4-277B-4AAC-812A-B459C59E52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883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D55A-4BA0-48EA-BF39-AC5ADE03F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32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0AC7-D220-410A-A3C5-EBF9B89BF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303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274B-D689-4873-A922-5384BD29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087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ECDC-752C-42A9-8D58-B2941AF90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0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ABDA-AEF1-4B7D-9A6D-12302E8D9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2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8DCC-ACF4-4970-8846-7DFEC8722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83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62E7F-B84B-4B8D-A0E8-40B19FD8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02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5423-C56C-40E1-9A45-C63A3CCCC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68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3BFE2-BC96-45C8-A79C-91F7861B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98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4E4A-B3B3-4E53-8098-D3457189B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6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00FF-BFE0-44E1-871C-4A8F21F6A8FE}" type="datetime8">
              <a:rPr lang="ru-RU"/>
              <a:pPr>
                <a:defRPr/>
              </a:pPr>
              <a:t>26.06.2011 15:25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2FE80E-DB5E-4C49-8E4D-D2B736217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155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CD70-67A8-4DF8-8267-F6B7FAB27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64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24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B30EA-388E-4868-AA74-31B970FDA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09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2921-685E-4831-8434-DE8EFA4A2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14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7D840-45A4-4150-806B-FEFCF35CC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47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C73C6-F624-4CD9-8F93-23123B78F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284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11DF-588A-4351-9126-C9DEC069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96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FF2D-CFBE-4234-9B54-17CA9ECAD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2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CE93-2C57-4C8D-9D77-36D72A1CE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06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609F-8D9F-4ED3-A6D8-D6CF3F9EC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3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1B97-10AF-49DF-ACCF-98296F1E8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9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D98ADD-F082-4508-9C43-8F8613369A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74AF-D2CA-402B-B753-906C213759D6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9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CB36-4BAC-4C74-83D8-58A0F39E4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537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CAFC-1630-47FE-9A5F-DBC98CE8A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216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78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37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6003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416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65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00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9770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531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8227-980C-4496-8383-4D39E4DBFE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A159E-7F83-4D2F-9454-96B53D940A84}" type="datetime8">
              <a:rPr lang="ru-RU"/>
              <a:pPr>
                <a:defRPr/>
              </a:pPr>
              <a:t>26.06.2011 15:25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81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9921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14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417513"/>
            <a:ext cx="2071687" cy="5708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17513"/>
            <a:ext cx="6067425" cy="5708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71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417513"/>
            <a:ext cx="8291512" cy="5708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74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93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3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84060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41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517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5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5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5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4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E8C95BB-088E-4F46-B07E-55ED50A563B0}" type="datetime8">
              <a:rPr lang="ru-RU"/>
              <a:pPr>
                <a:defRPr/>
              </a:pPr>
              <a:t>26.06.2011 15:25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AB531-BE24-4869-B36F-F7576B06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AEBAD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 descr="mesh_h.wmf"/>
          <p:cNvPicPr>
            <a:picLocks noChangeAspect="1"/>
          </p:cNvPicPr>
          <p:nvPr/>
        </p:nvPicPr>
        <p:blipFill>
          <a:blip r:embed="rId1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3593"/>
          <a:stretch>
            <a:fillRect/>
          </a:stretch>
        </p:blipFill>
        <p:spPr bwMode="auto">
          <a:xfrm>
            <a:off x="0" y="2928938"/>
            <a:ext cx="566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260350"/>
            <a:ext cx="5976937" cy="785813"/>
          </a:xfrm>
          <a:prstGeom prst="roundRect">
            <a:avLst/>
          </a:prstGeom>
          <a:solidFill>
            <a:srgbClr val="00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4" descr="competentum_monochr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88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125538"/>
            <a:ext cx="9144000" cy="4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17513"/>
            <a:ext cx="55546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10248" name="Picture 11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414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1BC23"/>
        </a:buClr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2" descr="mesh_h.wmf"/>
          <p:cNvPicPr>
            <a:picLocks noChangeAspect="1"/>
          </p:cNvPicPr>
          <p:nvPr/>
        </p:nvPicPr>
        <p:blipFill>
          <a:blip r:embed="rId1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3593"/>
          <a:stretch>
            <a:fillRect/>
          </a:stretch>
        </p:blipFill>
        <p:spPr bwMode="auto">
          <a:xfrm>
            <a:off x="0" y="2928938"/>
            <a:ext cx="566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Скругленный прямоугольник 4"/>
          <p:cNvSpPr>
            <a:spLocks noChangeArrowheads="1"/>
          </p:cNvSpPr>
          <p:nvPr/>
        </p:nvSpPr>
        <p:spPr bwMode="auto">
          <a:xfrm>
            <a:off x="179388" y="260350"/>
            <a:ext cx="5976937" cy="7858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268" name="Picture 4" descr="competentum_monochr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88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125538"/>
            <a:ext cx="9144000" cy="4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17513"/>
            <a:ext cx="55546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1BC23"/>
        </a:buClr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2" descr="mesh_h.wmf"/>
          <p:cNvPicPr>
            <a:picLocks noChangeAspect="1"/>
          </p:cNvPicPr>
          <p:nvPr/>
        </p:nvPicPr>
        <p:blipFill>
          <a:blip r:embed="rId1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3593"/>
          <a:stretch>
            <a:fillRect/>
          </a:stretch>
        </p:blipFill>
        <p:spPr bwMode="auto">
          <a:xfrm>
            <a:off x="0" y="2928938"/>
            <a:ext cx="566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Скругленный прямоугольник 4"/>
          <p:cNvSpPr>
            <a:spLocks noChangeArrowheads="1"/>
          </p:cNvSpPr>
          <p:nvPr/>
        </p:nvSpPr>
        <p:spPr bwMode="auto">
          <a:xfrm>
            <a:off x="179388" y="260350"/>
            <a:ext cx="5976937" cy="78581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292" name="Picture 4" descr="competentum_monochr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88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125538"/>
            <a:ext cx="9144000" cy="4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17513"/>
            <a:ext cx="55546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1BC23"/>
        </a:buClr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2" descr="mesh_h.wmf"/>
          <p:cNvPicPr>
            <a:picLocks noChangeAspect="1"/>
          </p:cNvPicPr>
          <p:nvPr/>
        </p:nvPicPr>
        <p:blipFill>
          <a:blip r:embed="rId1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3593"/>
          <a:stretch>
            <a:fillRect/>
          </a:stretch>
        </p:blipFill>
        <p:spPr bwMode="auto">
          <a:xfrm>
            <a:off x="0" y="2928938"/>
            <a:ext cx="566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260350"/>
            <a:ext cx="5976937" cy="7858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316" name="Picture 4" descr="competentum_monochr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88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17513"/>
            <a:ext cx="55546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1BC23"/>
        </a:buClr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2" descr="mesh_h.wmf"/>
          <p:cNvPicPr>
            <a:picLocks noChangeAspect="1"/>
          </p:cNvPicPr>
          <p:nvPr/>
        </p:nvPicPr>
        <p:blipFill>
          <a:blip r:embed="rId1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3593"/>
          <a:stretch>
            <a:fillRect/>
          </a:stretch>
        </p:blipFill>
        <p:spPr bwMode="auto">
          <a:xfrm>
            <a:off x="0" y="2928938"/>
            <a:ext cx="566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Скругленный прямоугольник 4"/>
          <p:cNvSpPr>
            <a:spLocks noChangeArrowheads="1"/>
          </p:cNvSpPr>
          <p:nvPr/>
        </p:nvSpPr>
        <p:spPr bwMode="auto">
          <a:xfrm>
            <a:off x="179388" y="260350"/>
            <a:ext cx="5976937" cy="78581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340" name="Picture 4" descr="competentum_monochr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88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17513"/>
            <a:ext cx="55546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1BC23"/>
        </a:buClr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 descr="mesh_h.wmf"/>
          <p:cNvPicPr>
            <a:picLocks noChangeAspect="1"/>
          </p:cNvPicPr>
          <p:nvPr/>
        </p:nvPicPr>
        <p:blipFill>
          <a:blip r:embed="rId1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3593"/>
          <a:stretch>
            <a:fillRect/>
          </a:stretch>
        </p:blipFill>
        <p:spPr bwMode="auto">
          <a:xfrm>
            <a:off x="0" y="2928938"/>
            <a:ext cx="566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Скругленный прямоугольник 4"/>
          <p:cNvSpPr>
            <a:spLocks noChangeArrowheads="1"/>
          </p:cNvSpPr>
          <p:nvPr/>
        </p:nvSpPr>
        <p:spPr bwMode="auto">
          <a:xfrm>
            <a:off x="179388" y="260350"/>
            <a:ext cx="5976937" cy="7858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364" name="Picture 4" descr="competentum_monochr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88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17513"/>
            <a:ext cx="55546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1BC23"/>
        </a:buClr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00ABFD34-C4FA-4310-AE80-89599A890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4959" r:id="rId12"/>
    <p:sldLayoutId id="2147484960" r:id="rId13"/>
    <p:sldLayoutId id="2147484961" r:id="rId14"/>
    <p:sldLayoutId id="2147484962" r:id="rId15"/>
    <p:sldLayoutId id="2147484963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60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0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7E94232-CB2C-4B3B-BC91-0CD3A0B90934}" type="datetimeFigureOut">
              <a:rPr lang="ru-RU"/>
              <a:pPr>
                <a:defRPr/>
              </a:pPr>
              <a:t>26.06.2011</a:t>
            </a:fld>
            <a:endParaRPr lang="ru-RU"/>
          </a:p>
        </p:txBody>
      </p:sp>
      <p:sp>
        <p:nvSpPr>
          <p:cNvPr id="4610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230E4D7-C916-49C6-ABC7-7E9F59BD7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  <p:sldLayoutId id="214748480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010BC59-070F-4680-8DC4-8E13160A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FC64559-8E85-428F-816F-9E629F0E8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  <p:sldLayoutId id="2147484822" r:id="rId7"/>
    <p:sldLayoutId id="2147484823" r:id="rId8"/>
    <p:sldLayoutId id="2147484824" r:id="rId9"/>
    <p:sldLayoutId id="2147484825" r:id="rId10"/>
    <p:sldLayoutId id="2147484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88C9B83-C358-447B-B6CC-ABA8A4257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397C261-EB7E-4DC4-B211-5E7AF7398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14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8B89F4B-E95F-4B25-8835-B4683464B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79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2" descr="mesh_h.wmf"/>
          <p:cNvPicPr>
            <a:picLocks noChangeAspect="1"/>
          </p:cNvPicPr>
          <p:nvPr/>
        </p:nvPicPr>
        <p:blipFill>
          <a:blip r:embed="rId1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b="3593"/>
          <a:stretch>
            <a:fillRect/>
          </a:stretch>
        </p:blipFill>
        <p:spPr bwMode="auto">
          <a:xfrm>
            <a:off x="0" y="2928938"/>
            <a:ext cx="5667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260350"/>
            <a:ext cx="5976937" cy="785813"/>
          </a:xfrm>
          <a:prstGeom prst="roundRect">
            <a:avLst/>
          </a:prstGeom>
          <a:solidFill>
            <a:srgbClr val="008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Picture 4" descr="competentum_monochrom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88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17513"/>
            <a:ext cx="55546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8199" name="Picture 8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2447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  <p:sldLayoutId id="21474848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1BC23"/>
        </a:buClr>
        <a:buSzPct val="12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Скругленный прямоугольник 4"/>
          <p:cNvSpPr>
            <a:spLocks noChangeArrowheads="1"/>
          </p:cNvSpPr>
          <p:nvPr/>
        </p:nvSpPr>
        <p:spPr bwMode="auto">
          <a:xfrm>
            <a:off x="250825" y="195263"/>
            <a:ext cx="8642350" cy="78581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0" name="Рисунок 11" descr="logo_competentum_white_01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33375"/>
            <a:ext cx="15001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214313" y="1428750"/>
            <a:ext cx="8929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700" b="1" cap="all" dirty="0">
                <a:solidFill>
                  <a:schemeClr val="accent3"/>
                </a:solidFill>
                <a:latin typeface="Bookman Old Style" pitchFamily="18" charset="0"/>
                <a:ea typeface="+mj-ea"/>
                <a:cs typeface="+mj-cs"/>
              </a:rPr>
              <a:t>Информационно-аналитический отчет </a:t>
            </a:r>
          </a:p>
          <a:p>
            <a:pPr algn="ctr">
              <a:defRPr/>
            </a:pPr>
            <a:r>
              <a:rPr lang="ru-RU" sz="2700" b="1" cap="all" dirty="0">
                <a:solidFill>
                  <a:schemeClr val="accent3"/>
                </a:solidFill>
                <a:latin typeface="Bookman Old Style" pitchFamily="18" charset="0"/>
                <a:ea typeface="+mj-ea"/>
                <a:cs typeface="+mj-cs"/>
              </a:rPr>
              <a:t>по итогам 2010 – 2011 учебного года</a:t>
            </a:r>
          </a:p>
        </p:txBody>
      </p:sp>
      <p:pic>
        <p:nvPicPr>
          <p:cNvPr id="59395" name="Picture 4" descr="фото с календар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928934"/>
            <a:ext cx="7150100" cy="2640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0" y="50006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all" dirty="0">
                <a:latin typeface="Bookman Old Style" pitchFamily="18" charset="0"/>
                <a:ea typeface="+mj-ea"/>
                <a:cs typeface="+mj-cs"/>
              </a:rPr>
              <a:t>Муниципальное бюджетное общеобразовательное учреждение</a:t>
            </a:r>
          </a:p>
          <a:p>
            <a:pPr algn="ctr">
              <a:defRPr/>
            </a:pPr>
            <a:r>
              <a:rPr lang="ru-RU" sz="1400" b="1" cap="all" dirty="0">
                <a:latin typeface="Bookman Old Style" pitchFamily="18" charset="0"/>
                <a:ea typeface="+mj-ea"/>
                <a:cs typeface="+mj-cs"/>
              </a:rPr>
              <a:t> «Средняя общеобразовательная школа» 2»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4313" y="5857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all" dirty="0">
                <a:latin typeface="Bookman Old Style" pitchFamily="18" charset="0"/>
                <a:ea typeface="+mj-ea"/>
                <a:cs typeface="+mj-cs"/>
              </a:rPr>
              <a:t>Югорск</a:t>
            </a:r>
          </a:p>
          <a:p>
            <a:pPr algn="ctr">
              <a:defRPr/>
            </a:pPr>
            <a:r>
              <a:rPr lang="ru-RU" sz="1400" b="1" cap="all" dirty="0">
                <a:latin typeface="Bookman Old Style" pitchFamily="18" charset="0"/>
                <a:ea typeface="+mj-ea"/>
                <a:cs typeface="+mj-cs"/>
              </a:rPr>
              <a:t>2011г.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cap="all" dirty="0" smtClean="0">
                <a:latin typeface="Bookman Old Style" pitchFamily="18" charset="0"/>
                <a:ea typeface="+mn-ea"/>
                <a:cs typeface="Arial" pitchFamily="34" charset="0"/>
              </a:rPr>
              <a:t>Квалификация педагогических работников</a:t>
            </a:r>
            <a:endParaRPr lang="ru-RU" sz="2000" b="1" cap="all" dirty="0"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5938"/>
            <a:ext cx="46434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участия педагогов в конкурсах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 </a:t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38" y="5929313"/>
            <a:ext cx="3357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положительная</a:t>
            </a:r>
            <a:endParaRPr lang="ru-RU" dirty="0"/>
          </a:p>
        </p:txBody>
      </p:sp>
      <p:sp>
        <p:nvSpPr>
          <p:cNvPr id="15" name="TextBox 8"/>
          <p:cNvSpPr txBox="1"/>
          <p:nvPr/>
        </p:nvSpPr>
        <p:spPr>
          <a:xfrm>
            <a:off x="4876800" y="1785938"/>
            <a:ext cx="42672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квалификации педагогических работников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4" name="Содержимое 29"/>
          <p:cNvGraphicFramePr>
            <a:graphicFrameLocks noGrp="1"/>
          </p:cNvGraphicFramePr>
          <p:nvPr>
            <p:ph sz="half" idx="1"/>
          </p:nvPr>
        </p:nvGraphicFramePr>
        <p:xfrm>
          <a:off x="-214313" y="2357438"/>
          <a:ext cx="4786313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r:id="rId3" imgW="4785775" imgH="1859441" progId="Excel.Chart.8">
                  <p:embed/>
                </p:oleObj>
              </mc:Choice>
              <mc:Fallback>
                <p:oleObj r:id="rId3" imgW="4785775" imgH="1859441" progId="Excel.Chart.8">
                  <p:embed/>
                  <p:pic>
                    <p:nvPicPr>
                      <p:cNvPr id="0" name="Содержимое 2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2357438"/>
                        <a:ext cx="4786313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1"/>
          <p:cNvGraphicFramePr>
            <a:graphicFrameLocks noGrp="1"/>
          </p:cNvGraphicFramePr>
          <p:nvPr>
            <p:ph sz="half" idx="2"/>
          </p:nvPr>
        </p:nvGraphicFramePr>
        <p:xfrm>
          <a:off x="4214813" y="2643188"/>
          <a:ext cx="4929187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r:id="rId5" imgW="4932091" imgH="2359356" progId="Excel.Chart.8">
                  <p:embed/>
                </p:oleObj>
              </mc:Choice>
              <mc:Fallback>
                <p:oleObj r:id="rId5" imgW="4932091" imgH="2359356" progId="Excel.Chart.8">
                  <p:embed/>
                  <p:pic>
                    <p:nvPicPr>
                      <p:cNvPr id="0" name="Object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2643188"/>
                        <a:ext cx="4929187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cap="all" dirty="0" smtClean="0">
                <a:latin typeface="Bookman Old Style" pitchFamily="18" charset="0"/>
              </a:rPr>
              <a:t>Динамика усвоения Госстандарта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0" y="785813"/>
          <a:ext cx="9144000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r:id="rId3" imgW="9144793" imgH="5858764" progId="Excel.Chart.8">
                  <p:embed/>
                </p:oleObj>
              </mc:Choice>
              <mc:Fallback>
                <p:oleObj r:id="rId3" imgW="9144793" imgH="585876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813"/>
                        <a:ext cx="9144000" cy="585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cap="all" dirty="0" smtClean="0">
                <a:latin typeface="Bookman Old Style" pitchFamily="18" charset="0"/>
              </a:rPr>
              <a:t>Динамика качественной успеваемости</a:t>
            </a: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57150" y="1547813"/>
          <a:ext cx="9086850" cy="53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r:id="rId3" imgW="9089924" imgH="5310076" progId="Excel.Chart.8">
                  <p:embed/>
                </p:oleObj>
              </mc:Choice>
              <mc:Fallback>
                <p:oleObj r:id="rId3" imgW="9089924" imgH="5310076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547813"/>
                        <a:ext cx="9086850" cy="531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500063" y="22860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/>
              <a:t>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cap="all" dirty="0" smtClean="0">
                <a:latin typeface="Bookman Old Style" pitchFamily="18" charset="0"/>
              </a:rPr>
              <a:t>Средний балл по результатам ГИА - 2011</a:t>
            </a: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0" y="873125"/>
          <a:ext cx="9144000" cy="598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r:id="rId3" imgW="9144793" imgH="5986791" progId="Excel.Chart.8">
                  <p:embed/>
                </p:oleObj>
              </mc:Choice>
              <mc:Fallback>
                <p:oleObj r:id="rId3" imgW="9144793" imgH="598679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73125"/>
                        <a:ext cx="9144000" cy="598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38" y="0"/>
            <a:ext cx="65008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cap="all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Результаты ГИА в 9 классах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3477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cap="all" dirty="0" smtClean="0">
                <a:latin typeface="Bookman Old Style" pitchFamily="18" charset="0"/>
              </a:rPr>
              <a:t>Средний тестовый балл </a:t>
            </a:r>
            <a:r>
              <a:rPr lang="ru-RU" sz="3200" b="1" cap="all" dirty="0" smtClean="0">
                <a:latin typeface="Bookman Old Style" pitchFamily="18" charset="0"/>
              </a:rPr>
              <a:t>ЕГЭ </a:t>
            </a:r>
            <a:br>
              <a:rPr lang="ru-RU" sz="3200" b="1" cap="all" dirty="0" smtClean="0">
                <a:latin typeface="Bookman Old Style" pitchFamily="18" charset="0"/>
              </a:rPr>
            </a:br>
            <a:r>
              <a:rPr lang="ru-RU" sz="2400" b="1" cap="all" dirty="0" smtClean="0">
                <a:latin typeface="Bookman Old Style" pitchFamily="18" charset="0"/>
              </a:rPr>
              <a:t>в 2010-2011 учебном году</a:t>
            </a:r>
          </a:p>
        </p:txBody>
      </p:sp>
      <p:graphicFrame>
        <p:nvGraphicFramePr>
          <p:cNvPr id="47107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500188"/>
          <a:ext cx="914400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r:id="rId3" imgW="5212532" imgH="1999661" progId="Excel.Chart.8">
                  <p:embed/>
                </p:oleObj>
              </mc:Choice>
              <mc:Fallback>
                <p:oleObj r:id="rId3" imgW="5212532" imgH="1999661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88"/>
                        <a:ext cx="9144000" cy="492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0563" y="1000125"/>
            <a:ext cx="4143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cap="all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Результаты ЕГЭ в 11 классах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TextBox 13"/>
          <p:cNvSpPr txBox="1">
            <a:spLocks noChangeArrowheads="1"/>
          </p:cNvSpPr>
          <p:nvPr/>
        </p:nvSpPr>
        <p:spPr bwMode="auto">
          <a:xfrm>
            <a:off x="0" y="214313"/>
            <a:ext cx="87423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 err="1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Интернет-соообщества</a:t>
            </a:r>
            <a:r>
              <a:rPr lang="ru-RU" sz="24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24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Наши  социальные партнеры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643042" y="1285860"/>
          <a:ext cx="600076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6"/>
          <p:cNvGrpSpPr/>
          <p:nvPr/>
        </p:nvGrpSpPr>
        <p:grpSpPr>
          <a:xfrm>
            <a:off x="1643042" y="1285860"/>
            <a:ext cx="2851558" cy="806870"/>
            <a:chOff x="1159" y="2895"/>
            <a:chExt cx="2851558" cy="8068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59" y="2895"/>
              <a:ext cx="2851558" cy="806870"/>
            </a:xfrm>
            <a:prstGeom prst="roundRect">
              <a:avLst/>
            </a:prstGeom>
            <a:blipFill rotWithShape="0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plastic">
              <a:bevelT w="1524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0547" y="42283"/>
              <a:ext cx="2772782" cy="7280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81915" rIns="163830" bIns="81915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3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766175" cy="1419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700" b="1" cap="all" dirty="0" smtClean="0">
                <a:latin typeface="Bookman Old Style" pitchFamily="18" charset="0"/>
              </a:rPr>
              <a:t>Выпускницы 9 класса</a:t>
            </a:r>
            <a:r>
              <a:rPr lang="ru-RU" sz="2000" b="1" cap="all" dirty="0" smtClean="0">
                <a:latin typeface="Bookman Old Style" pitchFamily="18" charset="0"/>
              </a:rPr>
              <a:t>, </a:t>
            </a:r>
            <a:br>
              <a:rPr lang="ru-RU" sz="2000" b="1" cap="all" dirty="0" smtClean="0">
                <a:latin typeface="Bookman Old Style" pitchFamily="18" charset="0"/>
              </a:rPr>
            </a:br>
            <a:r>
              <a:rPr lang="ru-RU" sz="2000" b="1" cap="all" dirty="0" smtClean="0">
                <a:latin typeface="Bookman Old Style" pitchFamily="18" charset="0"/>
              </a:rPr>
              <a:t> получившие  аттестат особого образца</a:t>
            </a:r>
            <a:br>
              <a:rPr lang="ru-RU" sz="2000" b="1" cap="all" dirty="0" smtClean="0">
                <a:latin typeface="Bookman Old Style" pitchFamily="18" charset="0"/>
              </a:rPr>
            </a:br>
            <a:r>
              <a:rPr lang="ru-RU" sz="2000" b="1" cap="all" dirty="0" smtClean="0">
                <a:latin typeface="Bookman Old Style" pitchFamily="18" charset="0"/>
              </a:rPr>
              <a:t>          В 2010-2011   учебном году </a:t>
            </a:r>
            <a:br>
              <a:rPr lang="ru-RU" sz="2000" b="1" cap="all" dirty="0" smtClean="0">
                <a:latin typeface="Bookman Old Style" pitchFamily="18" charset="0"/>
              </a:rPr>
            </a:br>
            <a:endParaRPr lang="ru-RU" i="1" dirty="0"/>
          </a:p>
        </p:txBody>
      </p:sp>
      <p:pic>
        <p:nvPicPr>
          <p:cNvPr id="4" name="Picture 3" descr="C:\Documents and Settings\Admin\Мои документы\Мои рисунки\Изображение\Изображение 2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785926"/>
            <a:ext cx="2643447" cy="349965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Documents and Settings\Admin\Мои документы\Мои рисунки\Изображение\Изображение 1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15"/>
          <a:stretch>
            <a:fillRect/>
          </a:stretch>
        </p:blipFill>
        <p:spPr bwMode="auto">
          <a:xfrm>
            <a:off x="5000628" y="1714488"/>
            <a:ext cx="3101108" cy="351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5" y="5500688"/>
            <a:ext cx="40211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Виноградова Алена Павловна</a:t>
            </a:r>
          </a:p>
          <a:p>
            <a:pPr algn="ctr">
              <a:defRPr/>
            </a:pPr>
            <a:r>
              <a:rPr lang="ru-RU" sz="16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ученица 9б класса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500688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Маркова  Татьяна Николаевна</a:t>
            </a:r>
          </a:p>
          <a:p>
            <a:pPr algn="ctr">
              <a:defRPr/>
            </a:pPr>
            <a:r>
              <a:rPr lang="ru-RU" sz="16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ученица 9б класса </a:t>
            </a:r>
          </a:p>
          <a:p>
            <a:pPr>
              <a:defRPr/>
            </a:pPr>
            <a:endParaRPr lang="ru-RU" sz="1400" b="1" cap="all" dirty="0">
              <a:solidFill>
                <a:schemeClr val="tx2"/>
              </a:solidFill>
              <a:latin typeface="Bookman Old Style" pitchFamily="18" charset="0"/>
              <a:ea typeface="+mj-ea"/>
              <a:cs typeface="+mj-cs"/>
            </a:endParaRPr>
          </a:p>
          <a:p>
            <a:pPr>
              <a:defRPr/>
            </a:pPr>
            <a:endParaRPr lang="ru-RU" sz="1400" b="1" cap="all" dirty="0">
              <a:solidFill>
                <a:schemeClr val="tx2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71176">
            <a:off x="7603688" y="182589"/>
            <a:ext cx="1406973" cy="1116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50"/>
            <a:ext cx="91440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 </a:t>
            </a:r>
            <a:r>
              <a:rPr lang="ru-RU" sz="2000" b="1" cap="all" dirty="0" smtClean="0">
                <a:latin typeface="Bookman Old Style" pitchFamily="18" charset="0"/>
              </a:rPr>
              <a:t>Список учащихся,</a:t>
            </a:r>
            <a:br>
              <a:rPr lang="ru-RU" sz="2000" b="1" cap="all" dirty="0" smtClean="0">
                <a:latin typeface="Bookman Old Style" pitchFamily="18" charset="0"/>
              </a:rPr>
            </a:br>
            <a:r>
              <a:rPr lang="ru-RU" sz="2000" b="1" cap="all" dirty="0" smtClean="0">
                <a:latin typeface="Bookman Old Style" pitchFamily="18" charset="0"/>
              </a:rPr>
              <a:t> окончивших учебный год на  «отлично»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928688"/>
          <a:ext cx="8715375" cy="5454719"/>
        </p:xfrm>
        <a:graphic>
          <a:graphicData uri="http://schemas.openxmlformats.org/drawingml/2006/table">
            <a:tbl>
              <a:tblPr/>
              <a:tblGrid>
                <a:gridCol w="348615"/>
                <a:gridCol w="418340"/>
                <a:gridCol w="1661921"/>
                <a:gridCol w="2428875"/>
                <a:gridCol w="2428875"/>
                <a:gridCol w="1428749"/>
              </a:tblGrid>
              <a:tr h="357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№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ФИО уч-ся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   ФИО 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Место  работы,  должность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ФИО  </a:t>
                      </a: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кл.рук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Хмарских  Кирилл  Сергеевич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Хмарских  Сергей  Геннадьевич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Надежда  Вячеславовна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УТТ и  СТ,  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домохозяйка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Гордиенко  Л.С.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Колпаков  Дмитрий  Алексеевич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Колпаковы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Алексей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Аександрович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Ирина  Викторовна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УТТи СТ,  ст  механик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Югорскгазтелеком,  инженер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Гордиенко  Л.С.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Семёнова  Дарья  Вадимовна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Семёновы  Вадим  Петрович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Екатерина  Дмитриевна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«Энергогаз»,  машинист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Сбербанк  России,  кассир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Дорожкина  Н.Ф.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Разживина  Майя  Ильинична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Разживины  Илья  Сергеевич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Марина  Николаевна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Инд.предприниматель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Санаторий-профилакторий,  сестра-хозяйка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Дорожкина  Н.Ф.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Зазуля Карина Сергеевна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Штука Наталья Валентиновна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Декретный отпуск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Дорожкина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Н.Ф.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Савушкин  Глеб  Дмитриевич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Савушкина  Елена  Александровна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Хроменков  Андрей  Иванович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Домохозяйка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ЮРНУ,  водитель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Комарова  А.А.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Хайрулина  Елена  Андреевна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Хайрулины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Андрей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Фаритович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Мария  Фёдоровна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КЛПУ, ГКС-20,  машинист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 «Мастер»,  продавец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Комарова  А.А.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3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Головина  Виктория  Олеговна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Головин  Олег  Анатольевич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ЛПУ  МГ,  охранник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Комарова  А.А.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Лакетка Виктория Олеговна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Лакетка Галина Васильевна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УКС и Р ООО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«Газпромтрансгаз», Югорск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Комарова  А.А.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Соловьёва  Александра  Алексеевна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Соловьёвы  Алексей  Сергеевич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Оксана  Владимировна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Россар – Тюмень,  экспедитор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 «Селена»,  продавец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 Е.Н.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Родькин Данила Александрович 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Родькин Александр Павлович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Ахматуллина Инзиля Ильясовна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«Тайга», охранник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МУЦГБ, фельдшер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Дорожкина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Н.Ф.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29375"/>
            <a:ext cx="85725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cap="all" dirty="0">
                <a:latin typeface="Bookman Old Style" pitchFamily="18" charset="0"/>
                <a:cs typeface="Arial" charset="0"/>
              </a:rPr>
              <a:t>Список учащихся,  окончивших  2010 -2011 </a:t>
            </a:r>
            <a:r>
              <a:rPr lang="ru-RU" sz="1100" b="1" cap="all" dirty="0" err="1">
                <a:latin typeface="Bookman Old Style" pitchFamily="18" charset="0"/>
                <a:cs typeface="Arial" charset="0"/>
              </a:rPr>
              <a:t>уч</a:t>
            </a:r>
            <a:r>
              <a:rPr lang="ru-RU" sz="1100" b="1" cap="all" dirty="0">
                <a:latin typeface="Bookman Old Style" pitchFamily="18" charset="0"/>
                <a:cs typeface="Arial" charset="0"/>
              </a:rPr>
              <a:t> год   на  «отлично»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408987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cap="all" dirty="0" smtClean="0">
                <a:latin typeface="Bookman Old Style" pitchFamily="18" charset="0"/>
              </a:rPr>
              <a:t>Список учащихся,</a:t>
            </a:r>
            <a:br>
              <a:rPr lang="ru-RU" sz="2000" b="1" cap="all" dirty="0" smtClean="0">
                <a:latin typeface="Bookman Old Style" pitchFamily="18" charset="0"/>
              </a:rPr>
            </a:br>
            <a:r>
              <a:rPr lang="ru-RU" sz="2000" b="1" cap="all" dirty="0" smtClean="0">
                <a:latin typeface="Bookman Old Style" pitchFamily="18" charset="0"/>
              </a:rPr>
              <a:t> окончивших учебный год на  «отлично»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50" y="928688"/>
          <a:ext cx="8643938" cy="5521329"/>
        </p:xfrm>
        <a:graphic>
          <a:graphicData uri="http://schemas.openxmlformats.org/drawingml/2006/table">
            <a:tbl>
              <a:tblPr/>
              <a:tblGrid>
                <a:gridCol w="357188"/>
                <a:gridCol w="500062"/>
                <a:gridCol w="1643063"/>
                <a:gridCol w="2714625"/>
                <a:gridCol w="2286000"/>
                <a:gridCol w="1143000"/>
              </a:tblGrid>
              <a:tr h="508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№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ФИО уч-ся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 ФИО 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Место  работы,  должность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ФИО  </a:t>
                      </a: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кл.рук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Безрукова  Ксения  Сергеевна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Безруковы  Сергей  Петрович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  Леонидовна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ГТЮ,  РНУ,  начальник  службы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Стародубцева Л.А.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Каримулин  Кирилл  Алексеевич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Каримулины  Светлана  Олеговна, Алексей  Борисович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 «СОШ  №2»,  учитель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СУУ  «Газавтоматика»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 Е.Н.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Хакунов  Азаматгери  Назирович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Хакуновы  Оксана  Мурзаиковна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Назир  Ибрагимович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 «Витязь», бухгалтер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ЛПУ  МГ,  плотник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 Е.Н.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Ершова  Софья  Алексеевна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Ершовы  Анна  Алексеевна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Андрей  Викторович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ЦГБ,  фармацевт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АУП  ГТЮ,  специалист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 Е.Н.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Мортина  Анастасия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Олеговна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Мортины Марина Владимировна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Олег Михайлович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«Строймонтаж», бухгалтер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«Малахит», водитель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 Е.Н.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Бахарева  Яна  Владимировна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Бахаревы  Ирина  Александровна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  Викторович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ОФПС - 12,  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УФФС,  специалист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Стародубцева Л.А.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Мубинова  Алина  Вадимовна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Мубиновы  Вадим  Рафаилович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Айгуль  Валидовна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ЧП  «Бендус»,  предприниматель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Стародубцева Л.А.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Важенин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Степан Викторович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Важенина Наталья Григорьевна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Декретный отпуск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Н.А.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Вахнин  Денис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Игоревич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Вахнин Игорь Петрович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Вахнина Ольга Ринатовна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КЛПУ, главный инженер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УКСиР, бухгалтер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Н.А.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Александр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Наталья Александровна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«СОШ№2», учитель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Н.А.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 Владислав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Евгеньевич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Захарова Елена Николаевна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«СОШ№2», учитель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Н.А.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Алина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Анатольевна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 Анатолий Александрович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 Виктория Юрьевна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СУ ЮгорскРемстройгаз,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Энергогаз, 20-я котельная,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Н.А.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Рыбалкина Наталья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Вадимовна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Рыбалкин Вадим Анатольевич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Рыбалкина Лариса Александровна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СУ ЮгорскРемстройгаз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Корпорация «Ява»,  экономист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Гнатюк Н.А.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500813"/>
            <a:ext cx="8643938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cap="all" dirty="0">
                <a:latin typeface="Bookman Old Style" pitchFamily="18" charset="0"/>
                <a:cs typeface="Arial" charset="0"/>
              </a:rPr>
              <a:t>Список учащихся,  окончивших  2010 -2011 </a:t>
            </a:r>
            <a:r>
              <a:rPr lang="ru-RU" sz="1100" b="1" cap="all" dirty="0" err="1">
                <a:latin typeface="Bookman Old Style" pitchFamily="18" charset="0"/>
                <a:cs typeface="Arial" charset="0"/>
              </a:rPr>
              <a:t>уч</a:t>
            </a:r>
            <a:r>
              <a:rPr lang="ru-RU" sz="1100" b="1" cap="all" dirty="0">
                <a:latin typeface="Bookman Old Style" pitchFamily="18" charset="0"/>
                <a:cs typeface="Arial" charset="0"/>
              </a:rPr>
              <a:t> год   на  «отлично»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747713"/>
          <a:ext cx="8643936" cy="5653181"/>
        </p:xfrm>
        <a:graphic>
          <a:graphicData uri="http://schemas.openxmlformats.org/drawingml/2006/table">
            <a:tbl>
              <a:tblPr/>
              <a:tblGrid>
                <a:gridCol w="425112"/>
                <a:gridCol w="473832"/>
                <a:gridCol w="1601266"/>
                <a:gridCol w="2643124"/>
                <a:gridCol w="2463329"/>
                <a:gridCol w="1037273"/>
              </a:tblGrid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cs typeface="Arial" pitchFamily="34" charset="0"/>
                        </a:rPr>
                        <a:t>№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cs typeface="Arial" pitchFamily="34" charset="0"/>
                        </a:rPr>
                        <a:t>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cs typeface="Arial" pitchFamily="34" charset="0"/>
                        </a:rPr>
                        <a:t>ФИО уч-ся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cs typeface="Arial" pitchFamily="34" charset="0"/>
                        </a:rPr>
                        <a:t>   ФИО 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cs typeface="Arial" pitchFamily="34" charset="0"/>
                        </a:rPr>
                        <a:t>Место  работы,  должность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cs typeface="Arial" pitchFamily="34" charset="0"/>
                        </a:rPr>
                        <a:t>ФИО 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cs typeface="Arial" pitchFamily="34" charset="0"/>
                        </a:rPr>
                        <a:t>кл.рук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Bookman Old Style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Зимин  Константин Владимирович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Зимин Владимир Владимирович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Зимина Надежда Николаевна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 «Дионис» - мастер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Х-М банк «Югорск», кассир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Сираева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 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Зюбин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Матвей Анатольевич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Зюбин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Анатолий Сергеевич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Зюбина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Наталья Ивановна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Стройинвест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мастер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«Снегурочка» воспитатель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Сираева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 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Терентьева Марина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Евгеньевна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Терентьев Николай Николаевич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Терентьева Ольга Федоровна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КЛПУ – плиточник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«Брусничка» - логопед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Сираева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 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66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Манукалов  Иван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Манукалов Сергей Владимирович,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Манукалова Наталья Павловна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КЛПУ, служба связи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Санаторий-профилакторий,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Трушникова М В.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Лысенко Юрий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Лысенко Алексей Анатольевич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Лысенко Марина Юрьевна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ФСК «Юность», директор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«СОШ №2», лаборант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Чижова Н.А.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Дудина Ольга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Дудин Владимир Петрович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Дудина Ольга Ивановна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Центрэнергогаз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ОАО «Газпром», электромонтер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Х-М банк,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бухгалтер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Воронцова Е.Г.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Новоселова Александра  Валерьевна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Новоселов Валерий  Александрович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Новоселова Вероника  Петровна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«Космик», боулинг-клуб «Северная лига», администратор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Воронцова Е..Г.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66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Сиденко Константин Вадимович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Сиденко Вадим Николаевич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Сиденко Елена Валентиновна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1.Пелымское ЛПУ, охранник.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ЮРНУ, оператор котельной.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Хайрулина М.А.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Ражев Никита Игоревич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Ражев Игорь Александрович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Ражева Наталья Ильинична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1.СМУ-2, машинист.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2.д/с «Снегурочка, пом восп.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Хайрулина М.А.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Новоселова Маргарита Валерьевна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Новоселов Валерий  Александрович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Новоселова Вероника  Петровна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«Космик», администратор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Файзуллина З.Ф.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Бессонова  Юлия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Константиновна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Бессонов Константин   Николаевич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Ткаченко  Светлана  Владимировна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Частный  предприниматель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ЮРСГ, инженер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Л.В.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66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Хабарова Евгения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Евгеньевна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Хабаров  Евгений  Валентинович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Хабарова  Вера  Анатольевна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ЮПК,  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Домохозяйка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Л.В.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3" y="142875"/>
            <a:ext cx="89296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Список учащихся,</a:t>
            </a:r>
            <a:r>
              <a:rPr lang="ru-RU" sz="20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20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окончивших учебный год на  «отлично</a:t>
            </a:r>
            <a:r>
              <a:rPr lang="ru-RU" sz="20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375"/>
            <a:ext cx="85725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cap="all" dirty="0">
                <a:latin typeface="Bookman Old Style" pitchFamily="18" charset="0"/>
                <a:cs typeface="Arial" charset="0"/>
              </a:rPr>
              <a:t>Список учащихся,  окончивших  2010 -2011 </a:t>
            </a:r>
            <a:r>
              <a:rPr lang="ru-RU" sz="1100" b="1" cap="all" dirty="0" err="1">
                <a:latin typeface="Bookman Old Style" pitchFamily="18" charset="0"/>
                <a:cs typeface="Arial" charset="0"/>
              </a:rPr>
              <a:t>уч</a:t>
            </a:r>
            <a:r>
              <a:rPr lang="ru-RU" sz="1100" b="1" cap="all" dirty="0">
                <a:latin typeface="Bookman Old Style" pitchFamily="18" charset="0"/>
                <a:cs typeface="Arial" charset="0"/>
              </a:rPr>
              <a:t> год   на  «отлично»</a:t>
            </a:r>
            <a:endParaRPr lang="ru-RU" sz="1100" b="1" dirty="0"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375"/>
            <a:ext cx="9144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lvl="4">
              <a:defRPr/>
            </a:pPr>
            <a:r>
              <a:rPr lang="ru-RU" sz="1100" b="1" cap="all" dirty="0">
                <a:latin typeface="Bookman Old Style" pitchFamily="18" charset="0"/>
                <a:cs typeface="Arial" charset="0"/>
              </a:rPr>
              <a:t>Список учащихся,  окончивших  2010 -2011 </a:t>
            </a:r>
            <a:r>
              <a:rPr lang="ru-RU" sz="1100" b="1" cap="all" dirty="0" err="1">
                <a:latin typeface="Bookman Old Style" pitchFamily="18" charset="0"/>
                <a:cs typeface="Arial" charset="0"/>
              </a:rPr>
              <a:t>уч</a:t>
            </a:r>
            <a:r>
              <a:rPr lang="ru-RU" sz="1100" b="1" cap="all" dirty="0">
                <a:latin typeface="Bookman Old Style" pitchFamily="18" charset="0"/>
                <a:cs typeface="Arial" charset="0"/>
              </a:rPr>
              <a:t> год   на  «отлично»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75" y="979488"/>
          <a:ext cx="8786813" cy="5102232"/>
        </p:xfrm>
        <a:graphic>
          <a:graphicData uri="http://schemas.openxmlformats.org/drawingml/2006/table">
            <a:tbl>
              <a:tblPr/>
              <a:tblGrid>
                <a:gridCol w="348684"/>
                <a:gridCol w="394293"/>
                <a:gridCol w="1697032"/>
                <a:gridCol w="2632066"/>
                <a:gridCol w="2643176"/>
                <a:gridCol w="1071562"/>
              </a:tblGrid>
              <a:tr h="33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ФИО уч-ся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ФИО 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Место  работы,  должность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ФИО  </a:t>
                      </a:r>
                      <a:r>
                        <a:rPr kumimoji="0" lang="ru-RU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Bookman Old Style" pitchFamily="18" charset="0"/>
                          <a:ea typeface="+mn-ea"/>
                          <a:cs typeface="Arial" pitchFamily="34" charset="0"/>
                        </a:rPr>
                        <a:t>кл.рук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Bookman Old Style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Саргисян Самвел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Манвелович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Саргисян Манвел Самвелович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Саргисян Сусанна Юрьевна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1.ИП , салон «Парикмахерская»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Упр образования, экономист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Л.В.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2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Чепкасов    Владимир  Вячеславович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Чепкасов  Вячеслав  Евгеньевич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Чепкасова  Елена  Анатольевна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ЛПУ  МГ,машинист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ЛПУ МГ,инс.  отдела  кадров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Л.В.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Виноградова Алена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Виноградова Людмила  Алексеевна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Виноградов Павел Анатольевич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 Детский сад «Золотой Ключик»- заведующая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 образования, водитель.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Каримулина С.О.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Маркова  Татьяна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Николаевна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Маркова Любовь Анатольевна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Марков Николай  Георгиевич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Декретный отпуск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ЧП « Марков»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Каримулина С.О.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ВахнинаДарья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Игоревна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Вахнин Игорь Петрович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Вахнина Ольга Ринатовна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КЛПУ,  инженер ЭОГО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УКСиР, бухгалтер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Леонтьева Н.В.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Мочалова Людмила Владимировна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Мочалов Владимир Юрьевич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Мочалова Лариса Викторовна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УМТСиК, монтер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УМТСиК, зав. складом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Леонтьева Н.В.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Мушик Кристина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Олеговна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Мушик Олег Иосифович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Мушик Татьяна Павловна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«Тайга», экскаваторщик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домохозяйка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Леонтьева Н.В.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Хасанова Рената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Марсовна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Хасанов Марс Анвариянович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Хасанова Татьяна Леонидовна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«Севертехнострой», директор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«Севертехнострой», секретарь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Леонтьева Н.В.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Пряхина Ксения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Витальевна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Пряхина Марина Николаевна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Пряхин Виталий Владимирович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Югорскгазавтоматика – техник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Югорскгазавтоматика – гл инженер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Бортукова М.А.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Скворцова Ксения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Васильевна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Скворцова Тамара Тимофеевна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Скворцов Василий Яковлевич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Домохозяйка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предприниматель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Бортукова М.А.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Фалалеев  Александр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Дмитриевич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Фалалеева Елена Викторовна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Фалалеев Дмитрий Александрович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ГТЮ – инженер  ОТиЗ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ГТЮ – старший диспетчер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Бортукова М.А.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Щелкунова Анна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Щелкунова Оксана Николаевна </a:t>
                      </a:r>
                    </a:p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Щелкунов Алексей Игоревич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Департамент финансов ХМАО – казначей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Газнадзор – зам начальника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Бортукова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3" y="214313"/>
            <a:ext cx="89296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</a:rPr>
              <a:t>Список учащихся,</a:t>
            </a:r>
            <a:br>
              <a:rPr lang="ru-RU" sz="20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</a:rPr>
            </a:br>
            <a:r>
              <a:rPr lang="ru-RU" sz="2000" b="1" cap="all" dirty="0">
                <a:solidFill>
                  <a:schemeClr val="accent3">
                    <a:shade val="75000"/>
                  </a:schemeClr>
                </a:solidFill>
                <a:latin typeface="Bookman Old Style" pitchFamily="18" charset="0"/>
              </a:rPr>
              <a:t> окончивших учебный год на  «отлично»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cap="all" dirty="0" smtClean="0">
                <a:latin typeface="Bookman Old Style" pitchFamily="18" charset="0"/>
                <a:ea typeface="+mn-ea"/>
                <a:cs typeface="Arial" pitchFamily="34" charset="0"/>
              </a:rPr>
              <a:t>достижения обучающихся в конкурсах, </a:t>
            </a:r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2000" b="1" cap="all" dirty="0" smtClean="0">
                <a:latin typeface="Bookman Old Style" pitchFamily="18" charset="0"/>
                <a:ea typeface="+mn-ea"/>
                <a:cs typeface="Arial" pitchFamily="34" charset="0"/>
              </a:rPr>
              <a:t>соревнованиях, олимпиадах</a:t>
            </a:r>
            <a:endParaRPr lang="ru-RU" sz="2000" b="1" cap="all" dirty="0"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39939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357313"/>
          <a:ext cx="4357688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r:id="rId3" imgW="4359018" imgH="2712955" progId="Excel.Chart.8">
                  <p:embed/>
                </p:oleObj>
              </mc:Choice>
              <mc:Fallback>
                <p:oleObj r:id="rId3" imgW="4359018" imgH="2712955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313"/>
                        <a:ext cx="4357688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071563"/>
            <a:ext cx="46434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и победителей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интеллектуальных  конкурсов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6429375"/>
            <a:ext cx="8215312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lvl="4">
              <a:defRPr/>
            </a:pPr>
            <a:r>
              <a:rPr lang="ru-RU" sz="1100" b="1" cap="all" dirty="0">
                <a:latin typeface="Bookman Old Style" pitchFamily="18" charset="0"/>
                <a:cs typeface="Arial" charset="0"/>
              </a:rPr>
              <a:t>Результаты внеурочной деятельности учащихся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3786188"/>
            <a:ext cx="3000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положительная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graphicFrame>
        <p:nvGraphicFramePr>
          <p:cNvPr id="39943" name="Object 7"/>
          <p:cNvGraphicFramePr>
            <a:graphicFrameLocks noGrp="1"/>
          </p:cNvGraphicFramePr>
          <p:nvPr>
            <p:ph sz="half" idx="2"/>
          </p:nvPr>
        </p:nvGraphicFramePr>
        <p:xfrm>
          <a:off x="4572000" y="1357313"/>
          <a:ext cx="4267200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r:id="rId5" imgW="4267570" imgH="2353260" progId="Excel.Chart.8">
                  <p:embed/>
                </p:oleObj>
              </mc:Choice>
              <mc:Fallback>
                <p:oleObj r:id="rId5" imgW="4267570" imgH="2353260" progId="Excel.Chart.8">
                  <p:embed/>
                  <p:pic>
                    <p:nvPicPr>
                      <p:cNvPr id="0" name="Object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57313"/>
                        <a:ext cx="4267200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/>
          </p:cNvGraphicFramePr>
          <p:nvPr/>
        </p:nvGraphicFramePr>
        <p:xfrm>
          <a:off x="1928813" y="4000500"/>
          <a:ext cx="5286375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r:id="rId7" imgW="5291787" imgH="2359356" progId="Excel.Chart.8">
                  <p:embed/>
                </p:oleObj>
              </mc:Choice>
              <mc:Fallback>
                <p:oleObj r:id="rId7" imgW="5291787" imgH="2359356" progId="Excel.Char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000500"/>
                        <a:ext cx="5286375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4876800" y="1071563"/>
            <a:ext cx="42672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rgbClr val="5A160B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200" b="1">
                <a:solidFill>
                  <a:srgbClr val="5A160B"/>
                </a:solidFill>
                <a:latin typeface="Times New Roman" pitchFamily="18" charset="0"/>
                <a:cs typeface="Times New Roman" pitchFamily="18" charset="0"/>
              </a:rPr>
              <a:t>участников и победителей </a:t>
            </a:r>
          </a:p>
          <a:p>
            <a:pPr algn="ctr" eaLnBrk="1" hangingPunct="1"/>
            <a:r>
              <a:rPr lang="ru-RU" sz="1200" b="1">
                <a:solidFill>
                  <a:srgbClr val="5A160B"/>
                </a:solidFill>
                <a:latin typeface="Times New Roman" pitchFamily="18" charset="0"/>
                <a:cs typeface="Times New Roman" pitchFamily="18" charset="0"/>
              </a:rPr>
              <a:t>творческих  конкурсов </a:t>
            </a:r>
            <a:r>
              <a:rPr lang="ru-RU" sz="1100" b="1">
                <a:solidFill>
                  <a:srgbClr val="5A160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>
                <a:solidFill>
                  <a:srgbClr val="5A160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>
                <a:latin typeface="Georgia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75" y="3643313"/>
            <a:ext cx="46434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и победителей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спортивных соревнований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2125" y="3286125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отрицательная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9188" y="6072188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положительная</a:t>
            </a:r>
          </a:p>
        </p:txBody>
      </p:sp>
      <p:pic>
        <p:nvPicPr>
          <p:cNvPr id="39949" name="Picture 13" descr="Чивина _Учитель-учителю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2029">
            <a:off x="238125" y="3978275"/>
            <a:ext cx="4699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0" descr="ЯВСТВОГРАФИЯ - команда кулинаров (Череватая) 14 че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388">
            <a:off x="784225" y="5824538"/>
            <a:ext cx="4699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2" descr="Мухаметуллина - познание лауреат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59622">
            <a:off x="288925" y="5673725"/>
            <a:ext cx="595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3" descr="Чивина _Учитель-учителю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561">
            <a:off x="8339138" y="3343275"/>
            <a:ext cx="428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3" descr="Чивина - кл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777">
            <a:off x="323850" y="4770438"/>
            <a:ext cx="517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Атоян Гоар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4662">
            <a:off x="8310563" y="2700338"/>
            <a:ext cx="5048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5" name="Группа 4"/>
          <p:cNvGrpSpPr>
            <a:grpSpLocks/>
          </p:cNvGrpSpPr>
          <p:nvPr/>
        </p:nvGrpSpPr>
        <p:grpSpPr bwMode="auto">
          <a:xfrm>
            <a:off x="8358188" y="3786188"/>
            <a:ext cx="500062" cy="2286000"/>
            <a:chOff x="8107363" y="3248025"/>
            <a:chExt cx="915987" cy="3516313"/>
          </a:xfrm>
        </p:grpSpPr>
        <p:pic>
          <p:nvPicPr>
            <p:cNvPr id="39956" name="Picture 3" descr="C:\Documents and Settings\administrator\Мои документы\Дипломы\2008-09\учащиеся\Олимпиада\Дешкович Костя_призер олимп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3696">
              <a:off x="8123238" y="5510213"/>
              <a:ext cx="869950" cy="125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Picture 4" descr="C:\Documents and Settings\administrator\Мои документы\Дипломы\2008-09\учащиеся\Олимпиада\Знаменская_призер олимп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6856">
              <a:off x="8291513" y="4575175"/>
              <a:ext cx="731837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Picture 5" descr="C:\Documents and Settings\administrator\Мои документы\Дипломы\2008-09\учащиеся\Олимпиада\Меркулова_призер олимп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8858">
              <a:off x="8107363" y="3248025"/>
              <a:ext cx="858837" cy="124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cap="all" dirty="0" smtClean="0">
                <a:latin typeface="Bookman Old Style" pitchFamily="18" charset="0"/>
                <a:ea typeface="+mn-ea"/>
                <a:cs typeface="Arial" pitchFamily="34" charset="0"/>
              </a:rPr>
              <a:t>Состояние здоровья обучающихся</a:t>
            </a:r>
            <a:endParaRPr lang="ru-RU" sz="2000" b="1" cap="all" dirty="0"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71563"/>
            <a:ext cx="46434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 медицинским группам здоровья</a:t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813" y="3429000"/>
            <a:ext cx="3000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стабильная</a:t>
            </a:r>
            <a:r>
              <a:rPr lang="ru-RU" dirty="0"/>
              <a:t> 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4876800" y="1071563"/>
            <a:ext cx="426720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физического развития обучающихся</a:t>
            </a:r>
            <a:b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143375"/>
            <a:ext cx="46434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пропусков занятий по болезни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3813" y="2500313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отрицательная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0" y="5429250"/>
            <a:ext cx="1643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положительная</a:t>
            </a:r>
          </a:p>
        </p:txBody>
      </p:sp>
      <p:graphicFrame>
        <p:nvGraphicFramePr>
          <p:cNvPr id="40969" name="Содержимое 29"/>
          <p:cNvGraphicFramePr>
            <a:graphicFrameLocks noGrp="1"/>
          </p:cNvGraphicFramePr>
          <p:nvPr>
            <p:ph sz="half" idx="1"/>
          </p:nvPr>
        </p:nvGraphicFramePr>
        <p:xfrm>
          <a:off x="0" y="1357313"/>
          <a:ext cx="4572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r:id="rId3" imgW="4572396" imgH="2286198" progId="Excel.Chart.8">
                  <p:embed/>
                </p:oleObj>
              </mc:Choice>
              <mc:Fallback>
                <p:oleObj r:id="rId3" imgW="4572396" imgH="2286198" progId="Excel.Chart.8">
                  <p:embed/>
                  <p:pic>
                    <p:nvPicPr>
                      <p:cNvPr id="0" name="Содержимое 2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313"/>
                        <a:ext cx="4572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Содержимое 32"/>
          <p:cNvGraphicFramePr>
            <a:graphicFrameLocks noGrp="1"/>
          </p:cNvGraphicFramePr>
          <p:nvPr>
            <p:ph sz="half" idx="2"/>
          </p:nvPr>
        </p:nvGraphicFramePr>
        <p:xfrm>
          <a:off x="4286250" y="1428750"/>
          <a:ext cx="48577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r:id="rId5" imgW="4858933" imgH="2286198" progId="Excel.Chart.8">
                  <p:embed/>
                </p:oleObj>
              </mc:Choice>
              <mc:Fallback>
                <p:oleObj r:id="rId5" imgW="4858933" imgH="2286198" progId="Excel.Chart.8">
                  <p:embed/>
                  <p:pic>
                    <p:nvPicPr>
                      <p:cNvPr id="0" name="Содержимое 3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428750"/>
                        <a:ext cx="48577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Диаграмма 33"/>
          <p:cNvGraphicFramePr>
            <a:graphicFrameLocks/>
          </p:cNvGraphicFramePr>
          <p:nvPr/>
        </p:nvGraphicFramePr>
        <p:xfrm>
          <a:off x="0" y="4572000"/>
          <a:ext cx="4119563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r:id="rId7" imgW="4121253" imgH="2072820" progId="Excel.Chart.8">
                  <p:embed/>
                </p:oleObj>
              </mc:Choice>
              <mc:Fallback>
                <p:oleObj r:id="rId7" imgW="4121253" imgH="2072820" progId="Excel.Chart.8">
                  <p:embed/>
                  <p:pic>
                    <p:nvPicPr>
                      <p:cNvPr id="0" name="Диаграмма 3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4119563" cy="207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302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3" name="Диаграмма 35"/>
          <p:cNvGraphicFramePr>
            <a:graphicFrameLocks/>
          </p:cNvGraphicFramePr>
          <p:nvPr/>
        </p:nvGraphicFramePr>
        <p:xfrm>
          <a:off x="4572000" y="4214813"/>
          <a:ext cx="390525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r:id="rId10" imgW="3907875" imgH="2072820" progId="Excel.Chart.8">
                  <p:embed/>
                </p:oleObj>
              </mc:Choice>
              <mc:Fallback>
                <p:oleObj r:id="rId10" imgW="3907875" imgH="2072820" progId="Excel.Chart.8">
                  <p:embed/>
                  <p:pic>
                    <p:nvPicPr>
                      <p:cNvPr id="0" name="Диаграмма 3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14813"/>
                        <a:ext cx="3905250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500563" y="4071938"/>
            <a:ext cx="46434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частоболеющих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00938" y="4357688"/>
            <a:ext cx="1643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положительная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cap="all" dirty="0" smtClean="0">
                <a:latin typeface="Bookman Old Style" pitchFamily="18" charset="0"/>
                <a:ea typeface="+mn-ea"/>
                <a:cs typeface="Arial" pitchFamily="34" charset="0"/>
              </a:rPr>
              <a:t>Обеспечение безопасности обучающихся</a:t>
            </a:r>
            <a:endParaRPr lang="ru-RU" sz="2000" b="1" cap="all" dirty="0"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57250"/>
            <a:ext cx="46434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количественного соотношения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несчастных случаев  по годам обучения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29375"/>
            <a:ext cx="7643813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lvl="4" algn="ctr">
              <a:defRPr/>
            </a:pPr>
            <a:r>
              <a:rPr lang="ru-RU" sz="1100" b="1" cap="all" dirty="0">
                <a:latin typeface="Bookman Old Style" pitchFamily="18" charset="0"/>
                <a:cs typeface="Arial" charset="0"/>
              </a:rPr>
              <a:t>Обеспечение безопасности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" y="3000375"/>
            <a:ext cx="3357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отрицательная</a:t>
            </a:r>
            <a:endParaRPr lang="ru-RU" dirty="0"/>
          </a:p>
        </p:txBody>
      </p:sp>
      <p:sp>
        <p:nvSpPr>
          <p:cNvPr id="15" name="TextBox 8"/>
          <p:cNvSpPr txBox="1"/>
          <p:nvPr/>
        </p:nvSpPr>
        <p:spPr>
          <a:xfrm>
            <a:off x="4876800" y="857250"/>
            <a:ext cx="42672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количественного соотношения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случаев   травматизма   по годам обучения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3813" y="2500313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отрицательная </a:t>
            </a:r>
          </a:p>
        </p:txBody>
      </p:sp>
      <p:graphicFrame>
        <p:nvGraphicFramePr>
          <p:cNvPr id="41992" name="Содержимое 29"/>
          <p:cNvGraphicFramePr>
            <a:graphicFrameLocks noGrp="1"/>
          </p:cNvGraphicFramePr>
          <p:nvPr>
            <p:ph sz="half" idx="1"/>
          </p:nvPr>
        </p:nvGraphicFramePr>
        <p:xfrm>
          <a:off x="-214313" y="1214438"/>
          <a:ext cx="4786313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r:id="rId3" imgW="4785775" imgH="2072820" progId="Excel.Chart.8">
                  <p:embed/>
                </p:oleObj>
              </mc:Choice>
              <mc:Fallback>
                <p:oleObj r:id="rId3" imgW="4785775" imgH="2072820" progId="Excel.Chart.8">
                  <p:embed/>
                  <p:pic>
                    <p:nvPicPr>
                      <p:cNvPr id="0" name="Содержимое 2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1214438"/>
                        <a:ext cx="4786313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13"/>
          <p:cNvGraphicFramePr>
            <a:graphicFrameLocks noGrp="1"/>
          </p:cNvGraphicFramePr>
          <p:nvPr>
            <p:ph sz="half" idx="2"/>
          </p:nvPr>
        </p:nvGraphicFramePr>
        <p:xfrm>
          <a:off x="4071938" y="1357313"/>
          <a:ext cx="492918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r:id="rId5" imgW="4932091" imgH="2054530" progId="Excel.Chart.8">
                  <p:embed/>
                </p:oleObj>
              </mc:Choice>
              <mc:Fallback>
                <p:oleObj r:id="rId5" imgW="4932091" imgH="2054530" progId="Excel.Chart.8">
                  <p:embed/>
                  <p:pic>
                    <p:nvPicPr>
                      <p:cNvPr id="0" name="Object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357313"/>
                        <a:ext cx="4929187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кст с подзаголовком">
  <a:themeElements>
    <a:clrScheme name="Текст с подзаголовко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 с подзаголовком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кст с подзаголовк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кст с подзаголовком_желтый">
  <a:themeElements>
    <a:clrScheme name="Текст с подзаголовком_желт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 с подзаголовком_желт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кст с подзаголовком_желт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желт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желт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желт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желт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желт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желт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желт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желт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желт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желт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желт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кст с подзаголовком_синий">
  <a:themeElements>
    <a:clrScheme name="Текст с подзаголовком_сини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 с подзаголовком_сини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кст с подзаголовком_сини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сини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сини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сини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сини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с подзаголовком_сини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сини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сини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сини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сини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сини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с подзаголовком_сини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кст без подзаголовка_желтый">
  <a:themeElements>
    <a:clrScheme name="Текст без подзаголовка_желт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 без подзаголовка_желт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кст без подзаголовка_желт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желт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желт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желт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желт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желт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желт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желт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желт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желт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желт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желт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кст без подзаголовка_синий">
  <a:themeElements>
    <a:clrScheme name="Текст без подзаголовка_сини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 без подзаголовка_сини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кст без подзаголовка_сини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сини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сини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сини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сини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сини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сини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сини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сини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сини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сини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сини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кст без подзаголовка_красный">
  <a:themeElements>
    <a:clrScheme name="Текст без подзаголовка_красн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 без подзаголовка_красны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кст без подзаголовка_крас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красн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красн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красн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красн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_красн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красн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красн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красн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красн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красн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_красн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Слайд с цитатой Генри Форд о сотрудничестве">
  <a:themeElements>
    <a:clrScheme name="Слайд с цитатой Генри Форд о сотрудничестве 1">
      <a:dk1>
        <a:srgbClr val="66666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565656"/>
      </a:accent4>
      <a:accent5>
        <a:srgbClr val="F7B6B6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лайд с цитатой Генри Форд о сотрудничеств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айд с цитатой Генри Форд о сотрудничестве 1">
        <a:dk1>
          <a:srgbClr val="66666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565656"/>
        </a:accent4>
        <a:accent5>
          <a:srgbClr val="F7B6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кст без подзаголовка">
  <a:themeElements>
    <a:clrScheme name="Текст без подзаголов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 без подзаголовк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кст без подзаголов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без подзаголов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без подзаголов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Заглавная страница_синий">
  <a:themeElements>
    <a:clrScheme name="Заглавная страница_синий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8539F"/>
      </a:accent1>
      <a:accent2>
        <a:srgbClr val="D61A2D"/>
      </a:accent2>
      <a:accent3>
        <a:srgbClr val="FFFFFF"/>
      </a:accent3>
      <a:accent4>
        <a:srgbClr val="000000"/>
      </a:accent4>
      <a:accent5>
        <a:srgbClr val="AEB3CD"/>
      </a:accent5>
      <a:accent6>
        <a:srgbClr val="C21628"/>
      </a:accent6>
      <a:hlink>
        <a:srgbClr val="0000FF"/>
      </a:hlink>
      <a:folHlink>
        <a:srgbClr val="800080"/>
      </a:folHlink>
    </a:clrScheme>
    <a:fontScheme name="Заглавная страница_синий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Заглавная страница_синий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38539F"/>
        </a:accent1>
        <a:accent2>
          <a:srgbClr val="D61A2D"/>
        </a:accent2>
        <a:accent3>
          <a:srgbClr val="FFFFFF"/>
        </a:accent3>
        <a:accent4>
          <a:srgbClr val="000000"/>
        </a:accent4>
        <a:accent5>
          <a:srgbClr val="AEB3CD"/>
        </a:accent5>
        <a:accent6>
          <a:srgbClr val="C2162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аттестация ВЕРБИЦКАЯ 2010-11</Template>
  <TotalTime>0</TotalTime>
  <Words>1359</Words>
  <Application>Microsoft Office PowerPoint</Application>
  <PresentationFormat>Экран (4:3)</PresentationFormat>
  <Paragraphs>489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41" baseType="lpstr">
      <vt:lpstr>Arial</vt:lpstr>
      <vt:lpstr>Georgia</vt:lpstr>
      <vt:lpstr>Wingdings 2</vt:lpstr>
      <vt:lpstr>Wingdings</vt:lpstr>
      <vt:lpstr>Calibri</vt:lpstr>
      <vt:lpstr>Times New Roman</vt:lpstr>
      <vt:lpstr>Arial Black</vt:lpstr>
      <vt:lpstr>Bookman Old Style</vt:lpstr>
      <vt:lpstr>+mj-lt</vt:lpstr>
      <vt:lpstr>Официальная</vt:lpstr>
      <vt:lpstr>Клен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Трава</vt:lpstr>
      <vt:lpstr>Текст без подзаголовка</vt:lpstr>
      <vt:lpstr>Заглавная страница_синий</vt:lpstr>
      <vt:lpstr>Текст с подзаголовком</vt:lpstr>
      <vt:lpstr>Текст с подзаголовком_желтый</vt:lpstr>
      <vt:lpstr>Текст с подзаголовком_синий</vt:lpstr>
      <vt:lpstr>Текст без подзаголовка_желтый</vt:lpstr>
      <vt:lpstr>Текст без подзаголовка_синий</vt:lpstr>
      <vt:lpstr>Текст без подзаголовка_красный</vt:lpstr>
      <vt:lpstr>Слайд с цитатой Генри Форд о сотрудничестве</vt:lpstr>
      <vt:lpstr>Диаграмма Microsoft Office Excel</vt:lpstr>
      <vt:lpstr>Презентация PowerPoint</vt:lpstr>
      <vt:lpstr>Выпускницы 9 класса,   получившие  аттестат особого образца           В 2010-2011   учебном году  </vt:lpstr>
      <vt:lpstr> Список учащихся,  окончивших учебный год на  «отлично»</vt:lpstr>
      <vt:lpstr>Список учащихся,  окончивших учебный год на  «отлично»</vt:lpstr>
      <vt:lpstr>Презентация PowerPoint</vt:lpstr>
      <vt:lpstr>Презентация PowerPoint</vt:lpstr>
      <vt:lpstr>достижения обучающихся в конкурсах,  соревнованиях, олимпиадах</vt:lpstr>
      <vt:lpstr>Состояние здоровья обучающихся</vt:lpstr>
      <vt:lpstr>Обеспечение безопасности обучающихся</vt:lpstr>
      <vt:lpstr>Квалификация педагогических работников</vt:lpstr>
      <vt:lpstr>Динамика усвоения Госстандарта</vt:lpstr>
      <vt:lpstr>Динамика качественной успеваемости</vt:lpstr>
      <vt:lpstr>Средний балл по результатам ГИА - 2011</vt:lpstr>
      <vt:lpstr>Средний тестовый балл ЕГЭ  в 2010-2011 учебном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2009-12-18T12:42:44Z</dcterms:created>
  <dcterms:modified xsi:type="dcterms:W3CDTF">2011-06-26T09:25:24Z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TC103524801049</vt:lpwstr>
  </property>
</Properties>
</file>